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Lst>
  <p:sldSz cx="9144000" cy="6858000" type="screen4x3"/>
  <p:notesSz cx="7559675" cy="10691813"/>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642"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lstStyle/>
          <a:p>
            <a:pPr algn="ctr" rtl="1"/>
            <a:endParaRPr lang="en-US" sz="44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457200" y="1604520"/>
            <a:ext cx="822924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457200" y="3682080"/>
            <a:ext cx="822924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p:spPr>
        <p:txBody>
          <a:bodyPr lIns="0" tIns="0" rIns="0" bIns="0" anchor="ctr"/>
          <a:lstStyle/>
          <a:p>
            <a:pPr algn="ctr" rtl="1"/>
            <a:endParaRPr lang="en-US" sz="4400" b="0" strike="noStrike" spc="-1">
              <a:solidFill>
                <a:srgbClr val="000000"/>
              </a:solidFill>
              <a:uFill>
                <a:solidFill>
                  <a:srgbClr val="FFFFFF"/>
                </a:solidFill>
              </a:uFill>
              <a:latin typeface="Arial"/>
            </a:endParaRPr>
          </a:p>
        </p:txBody>
      </p:sp>
      <p:sp>
        <p:nvSpPr>
          <p:cNvPr id="30" name="PlaceHolder 2"/>
          <p:cNvSpPr>
            <a:spLocks noGrp="1"/>
          </p:cNvSpPr>
          <p:nvPr>
            <p:ph type="body"/>
          </p:nvPr>
        </p:nvSpPr>
        <p:spPr>
          <a:xfrm>
            <a:off x="457200" y="1604520"/>
            <a:ext cx="401580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
        <p:nvSpPr>
          <p:cNvPr id="31" name="PlaceHolder 3"/>
          <p:cNvSpPr>
            <a:spLocks noGrp="1"/>
          </p:cNvSpPr>
          <p:nvPr>
            <p:ph type="body"/>
          </p:nvPr>
        </p:nvSpPr>
        <p:spPr>
          <a:xfrm>
            <a:off x="4674240" y="1604520"/>
            <a:ext cx="401580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
        <p:nvSpPr>
          <p:cNvPr id="32" name="PlaceHolder 4"/>
          <p:cNvSpPr>
            <a:spLocks noGrp="1"/>
          </p:cNvSpPr>
          <p:nvPr>
            <p:ph type="body"/>
          </p:nvPr>
        </p:nvSpPr>
        <p:spPr>
          <a:xfrm>
            <a:off x="4674240" y="3682080"/>
            <a:ext cx="401580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
        <p:nvSpPr>
          <p:cNvPr id="33" name="PlaceHolder 5"/>
          <p:cNvSpPr>
            <a:spLocks noGrp="1"/>
          </p:cNvSpPr>
          <p:nvPr>
            <p:ph type="body"/>
          </p:nvPr>
        </p:nvSpPr>
        <p:spPr>
          <a:xfrm>
            <a:off x="457200" y="3682080"/>
            <a:ext cx="401580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4800"/>
          </a:xfrm>
          <a:prstGeom prst="rect">
            <a:avLst/>
          </a:prstGeom>
        </p:spPr>
        <p:txBody>
          <a:bodyPr lIns="0" tIns="0" rIns="0" bIns="0" anchor="ctr"/>
          <a:lstStyle/>
          <a:p>
            <a:pPr algn="ctr" rtl="1"/>
            <a:endParaRPr lang="en-US" sz="4400" b="0" strike="noStrike" spc="-1">
              <a:solidFill>
                <a:srgbClr val="000000"/>
              </a:solidFill>
              <a:uFill>
                <a:solidFill>
                  <a:srgbClr val="FFFFFF"/>
                </a:solidFill>
              </a:uFill>
              <a:latin typeface="Arial"/>
            </a:endParaRPr>
          </a:p>
        </p:txBody>
      </p:sp>
      <p:sp>
        <p:nvSpPr>
          <p:cNvPr id="35" name="PlaceHolder 2"/>
          <p:cNvSpPr>
            <a:spLocks noGrp="1"/>
          </p:cNvSpPr>
          <p:nvPr>
            <p:ph type="body"/>
          </p:nvPr>
        </p:nvSpPr>
        <p:spPr>
          <a:xfrm>
            <a:off x="457200" y="1604520"/>
            <a:ext cx="8229240" cy="397728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
        <p:nvSpPr>
          <p:cNvPr id="36" name="PlaceHolder 3"/>
          <p:cNvSpPr>
            <a:spLocks noGrp="1"/>
          </p:cNvSpPr>
          <p:nvPr>
            <p:ph type="body"/>
          </p:nvPr>
        </p:nvSpPr>
        <p:spPr>
          <a:xfrm>
            <a:off x="457200" y="1604520"/>
            <a:ext cx="8229240" cy="397728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pic>
        <p:nvPicPr>
          <p:cNvPr id="37" name="תמונה 36"/>
          <p:cNvPicPr/>
          <p:nvPr/>
        </p:nvPicPr>
        <p:blipFill>
          <a:blip r:embed="rId2"/>
          <a:stretch/>
        </p:blipFill>
        <p:spPr>
          <a:xfrm>
            <a:off x="2079000" y="1604520"/>
            <a:ext cx="4984920" cy="3977280"/>
          </a:xfrm>
          <a:prstGeom prst="rect">
            <a:avLst/>
          </a:prstGeom>
          <a:ln>
            <a:noFill/>
          </a:ln>
        </p:spPr>
      </p:pic>
      <p:pic>
        <p:nvPicPr>
          <p:cNvPr id="38" name="תמונה 37"/>
          <p:cNvPicPr/>
          <p:nvPr/>
        </p:nvPicPr>
        <p:blipFill>
          <a:blip r:embed="rId2"/>
          <a:stretch/>
        </p:blipFill>
        <p:spPr>
          <a:xfrm>
            <a:off x="2079000" y="1604520"/>
            <a:ext cx="4984920" cy="39772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3600"/>
            <a:ext cx="8229240" cy="1144800"/>
          </a:xfrm>
          <a:prstGeom prst="rect">
            <a:avLst/>
          </a:prstGeom>
        </p:spPr>
        <p:txBody>
          <a:bodyPr lIns="0" tIns="0" rIns="0" bIns="0" anchor="ctr"/>
          <a:lstStyle/>
          <a:p>
            <a:pPr algn="ctr" rtl="1"/>
            <a:endParaRPr lang="en-US" sz="4400" b="0" strike="noStrike" spc="-1">
              <a:solidFill>
                <a:srgbClr val="000000"/>
              </a:solidFill>
              <a:uFill>
                <a:solidFill>
                  <a:srgbClr val="FFFFFF"/>
                </a:solidFill>
              </a:uFill>
              <a:latin typeface="Arial"/>
            </a:endParaRPr>
          </a:p>
        </p:txBody>
      </p:sp>
      <p:sp>
        <p:nvSpPr>
          <p:cNvPr id="42" name="PlaceHolder 2"/>
          <p:cNvSpPr>
            <a:spLocks noGrp="1"/>
          </p:cNvSpPr>
          <p:nvPr>
            <p:ph type="subTitle"/>
          </p:nvPr>
        </p:nvSpPr>
        <p:spPr>
          <a:xfrm>
            <a:off x="457200" y="1604520"/>
            <a:ext cx="8229240" cy="3977280"/>
          </a:xfrm>
          <a:prstGeom prst="rect">
            <a:avLst/>
          </a:prstGeom>
        </p:spPr>
        <p:txBody>
          <a:bodyPr lIns="0" tIns="0" rIns="0" bIns="0" anchor="ctr"/>
          <a:lstStyle/>
          <a:p>
            <a:pPr algn="ctr" rtl="1"/>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457200" y="273600"/>
            <a:ext cx="8229240" cy="1144800"/>
          </a:xfrm>
          <a:prstGeom prst="rect">
            <a:avLst/>
          </a:prstGeom>
        </p:spPr>
        <p:txBody>
          <a:bodyPr lIns="0" tIns="0" rIns="0" bIns="0" anchor="ctr"/>
          <a:lstStyle/>
          <a:p>
            <a:pPr algn="ctr" rtl="1"/>
            <a:endParaRPr lang="en-US" sz="4400" b="0" strike="noStrike" spc="-1">
              <a:solidFill>
                <a:srgbClr val="000000"/>
              </a:solidFill>
              <a:uFill>
                <a:solidFill>
                  <a:srgbClr val="FFFFFF"/>
                </a:solidFill>
              </a:uFill>
              <a:latin typeface="Arial"/>
            </a:endParaRPr>
          </a:p>
        </p:txBody>
      </p:sp>
      <p:sp>
        <p:nvSpPr>
          <p:cNvPr id="44" name="PlaceHolder 2"/>
          <p:cNvSpPr>
            <a:spLocks noGrp="1"/>
          </p:cNvSpPr>
          <p:nvPr>
            <p:ph type="body"/>
          </p:nvPr>
        </p:nvSpPr>
        <p:spPr>
          <a:xfrm>
            <a:off x="457200" y="1604520"/>
            <a:ext cx="8229240" cy="397728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73600"/>
            <a:ext cx="8229240" cy="1144800"/>
          </a:xfrm>
          <a:prstGeom prst="rect">
            <a:avLst/>
          </a:prstGeom>
        </p:spPr>
        <p:txBody>
          <a:bodyPr lIns="0" tIns="0" rIns="0" bIns="0" anchor="ctr"/>
          <a:lstStyle/>
          <a:p>
            <a:pPr algn="ctr" rtl="1"/>
            <a:endParaRPr lang="en-US" sz="4400" b="0" strike="noStrike" spc="-1">
              <a:solidFill>
                <a:srgbClr val="000000"/>
              </a:solidFill>
              <a:uFill>
                <a:solidFill>
                  <a:srgbClr val="FFFFFF"/>
                </a:solidFill>
              </a:uFill>
              <a:latin typeface="Arial"/>
            </a:endParaRPr>
          </a:p>
        </p:txBody>
      </p:sp>
      <p:sp>
        <p:nvSpPr>
          <p:cNvPr id="46" name="PlaceHolder 2"/>
          <p:cNvSpPr>
            <a:spLocks noGrp="1"/>
          </p:cNvSpPr>
          <p:nvPr>
            <p:ph type="body"/>
          </p:nvPr>
        </p:nvSpPr>
        <p:spPr>
          <a:xfrm>
            <a:off x="457200" y="1604520"/>
            <a:ext cx="4015800" cy="397728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
        <p:nvSpPr>
          <p:cNvPr id="47" name="PlaceHolder 3"/>
          <p:cNvSpPr>
            <a:spLocks noGrp="1"/>
          </p:cNvSpPr>
          <p:nvPr>
            <p:ph type="body"/>
          </p:nvPr>
        </p:nvSpPr>
        <p:spPr>
          <a:xfrm>
            <a:off x="4674240" y="1604520"/>
            <a:ext cx="4015800" cy="397728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p:spPr>
        <p:txBody>
          <a:bodyPr lIns="0" tIns="0" rIns="0" bIns="0" anchor="ctr"/>
          <a:lstStyle/>
          <a:p>
            <a:pPr algn="ctr" rtl="1"/>
            <a:endParaRPr lang="en-US"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9" name="PlaceHolder 1"/>
          <p:cNvSpPr>
            <a:spLocks noGrp="1"/>
          </p:cNvSpPr>
          <p:nvPr>
            <p:ph type="subTitle"/>
          </p:nvPr>
        </p:nvSpPr>
        <p:spPr>
          <a:xfrm>
            <a:off x="457200" y="273600"/>
            <a:ext cx="8229240" cy="5307840"/>
          </a:xfrm>
          <a:prstGeom prst="rect">
            <a:avLst/>
          </a:prstGeom>
        </p:spPr>
        <p:txBody>
          <a:bodyPr lIns="0" tIns="0" rIns="0" bIns="0" anchor="ctr"/>
          <a:lstStyle/>
          <a:p>
            <a:pPr algn="ctr" rtl="1"/>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3600"/>
            <a:ext cx="8229240" cy="1144800"/>
          </a:xfrm>
          <a:prstGeom prst="rect">
            <a:avLst/>
          </a:prstGeom>
        </p:spPr>
        <p:txBody>
          <a:bodyPr lIns="0" tIns="0" rIns="0" bIns="0" anchor="ctr"/>
          <a:lstStyle/>
          <a:p>
            <a:pPr algn="ctr" rtl="1"/>
            <a:endParaRPr lang="en-US" sz="4400" b="0" strike="noStrike" spc="-1">
              <a:solidFill>
                <a:srgbClr val="000000"/>
              </a:solidFill>
              <a:uFill>
                <a:solidFill>
                  <a:srgbClr val="FFFFFF"/>
                </a:solidFill>
              </a:uFill>
              <a:latin typeface="Arial"/>
            </a:endParaRPr>
          </a:p>
        </p:txBody>
      </p:sp>
      <p:sp>
        <p:nvSpPr>
          <p:cNvPr id="51" name="PlaceHolder 2"/>
          <p:cNvSpPr>
            <a:spLocks noGrp="1"/>
          </p:cNvSpPr>
          <p:nvPr>
            <p:ph type="body"/>
          </p:nvPr>
        </p:nvSpPr>
        <p:spPr>
          <a:xfrm>
            <a:off x="457200" y="1604520"/>
            <a:ext cx="401580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
        <p:nvSpPr>
          <p:cNvPr id="52" name="PlaceHolder 3"/>
          <p:cNvSpPr>
            <a:spLocks noGrp="1"/>
          </p:cNvSpPr>
          <p:nvPr>
            <p:ph type="body"/>
          </p:nvPr>
        </p:nvSpPr>
        <p:spPr>
          <a:xfrm>
            <a:off x="457200" y="3682080"/>
            <a:ext cx="401580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
        <p:nvSpPr>
          <p:cNvPr id="53" name="PlaceHolder 4"/>
          <p:cNvSpPr>
            <a:spLocks noGrp="1"/>
          </p:cNvSpPr>
          <p:nvPr>
            <p:ph type="body"/>
          </p:nvPr>
        </p:nvSpPr>
        <p:spPr>
          <a:xfrm>
            <a:off x="4674240" y="1604520"/>
            <a:ext cx="4015800" cy="397728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tIns="0" rIns="0" bIns="0" anchor="ctr"/>
          <a:lstStyle/>
          <a:p>
            <a:pPr algn="ctr" rtl="1"/>
            <a:endParaRPr lang="en-US" sz="4400" b="0" strike="noStrike" spc="-1">
              <a:solidFill>
                <a:srgbClr val="000000"/>
              </a:solidFill>
              <a:uFill>
                <a:solidFill>
                  <a:srgbClr val="FFFFFF"/>
                </a:solidFill>
              </a:uFill>
              <a:latin typeface="Arial"/>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lstStyle/>
          <a:p>
            <a:pPr algn="ctr" rtl="1"/>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3600"/>
            <a:ext cx="8229240" cy="1144800"/>
          </a:xfrm>
          <a:prstGeom prst="rect">
            <a:avLst/>
          </a:prstGeom>
        </p:spPr>
        <p:txBody>
          <a:bodyPr lIns="0" tIns="0" rIns="0" bIns="0" anchor="ctr"/>
          <a:lstStyle/>
          <a:p>
            <a:pPr algn="ctr" rtl="1"/>
            <a:endParaRPr lang="en-US" sz="4400" b="0" strike="noStrike" spc="-1">
              <a:solidFill>
                <a:srgbClr val="000000"/>
              </a:solidFill>
              <a:uFill>
                <a:solidFill>
                  <a:srgbClr val="FFFFFF"/>
                </a:solidFill>
              </a:uFill>
              <a:latin typeface="Arial"/>
            </a:endParaRPr>
          </a:p>
        </p:txBody>
      </p:sp>
      <p:sp>
        <p:nvSpPr>
          <p:cNvPr id="55" name="PlaceHolder 2"/>
          <p:cNvSpPr>
            <a:spLocks noGrp="1"/>
          </p:cNvSpPr>
          <p:nvPr>
            <p:ph type="body"/>
          </p:nvPr>
        </p:nvSpPr>
        <p:spPr>
          <a:xfrm>
            <a:off x="457200" y="1604520"/>
            <a:ext cx="4015800" cy="397728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
        <p:nvSpPr>
          <p:cNvPr id="56" name="PlaceHolder 3"/>
          <p:cNvSpPr>
            <a:spLocks noGrp="1"/>
          </p:cNvSpPr>
          <p:nvPr>
            <p:ph type="body"/>
          </p:nvPr>
        </p:nvSpPr>
        <p:spPr>
          <a:xfrm>
            <a:off x="4674240" y="1604520"/>
            <a:ext cx="401580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
        <p:nvSpPr>
          <p:cNvPr id="57" name="PlaceHolder 4"/>
          <p:cNvSpPr>
            <a:spLocks noGrp="1"/>
          </p:cNvSpPr>
          <p:nvPr>
            <p:ph type="body"/>
          </p:nvPr>
        </p:nvSpPr>
        <p:spPr>
          <a:xfrm>
            <a:off x="4674240" y="3682080"/>
            <a:ext cx="401580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73600"/>
            <a:ext cx="8229240" cy="1144800"/>
          </a:xfrm>
          <a:prstGeom prst="rect">
            <a:avLst/>
          </a:prstGeom>
        </p:spPr>
        <p:txBody>
          <a:bodyPr lIns="0" tIns="0" rIns="0" bIns="0" anchor="ctr"/>
          <a:lstStyle/>
          <a:p>
            <a:pPr algn="ctr" rtl="1"/>
            <a:endParaRPr lang="en-US" sz="4400" b="0" strike="noStrike" spc="-1">
              <a:solidFill>
                <a:srgbClr val="000000"/>
              </a:solidFill>
              <a:uFill>
                <a:solidFill>
                  <a:srgbClr val="FFFFFF"/>
                </a:solidFill>
              </a:uFill>
              <a:latin typeface="Arial"/>
            </a:endParaRPr>
          </a:p>
        </p:txBody>
      </p:sp>
      <p:sp>
        <p:nvSpPr>
          <p:cNvPr id="59" name="PlaceHolder 2"/>
          <p:cNvSpPr>
            <a:spLocks noGrp="1"/>
          </p:cNvSpPr>
          <p:nvPr>
            <p:ph type="body"/>
          </p:nvPr>
        </p:nvSpPr>
        <p:spPr>
          <a:xfrm>
            <a:off x="457200" y="1604520"/>
            <a:ext cx="401580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
        <p:nvSpPr>
          <p:cNvPr id="60" name="PlaceHolder 3"/>
          <p:cNvSpPr>
            <a:spLocks noGrp="1"/>
          </p:cNvSpPr>
          <p:nvPr>
            <p:ph type="body"/>
          </p:nvPr>
        </p:nvSpPr>
        <p:spPr>
          <a:xfrm>
            <a:off x="4674240" y="1604520"/>
            <a:ext cx="401580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
        <p:nvSpPr>
          <p:cNvPr id="61" name="PlaceHolder 4"/>
          <p:cNvSpPr>
            <a:spLocks noGrp="1"/>
          </p:cNvSpPr>
          <p:nvPr>
            <p:ph type="body"/>
          </p:nvPr>
        </p:nvSpPr>
        <p:spPr>
          <a:xfrm>
            <a:off x="457200" y="3682080"/>
            <a:ext cx="822924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3600"/>
            <a:ext cx="8229240" cy="1144800"/>
          </a:xfrm>
          <a:prstGeom prst="rect">
            <a:avLst/>
          </a:prstGeom>
        </p:spPr>
        <p:txBody>
          <a:bodyPr lIns="0" tIns="0" rIns="0" bIns="0" anchor="ctr"/>
          <a:lstStyle/>
          <a:p>
            <a:pPr algn="ctr" rtl="1"/>
            <a:endParaRPr lang="en-US" sz="4400" b="0" strike="noStrike" spc="-1">
              <a:solidFill>
                <a:srgbClr val="000000"/>
              </a:solidFill>
              <a:uFill>
                <a:solidFill>
                  <a:srgbClr val="FFFFFF"/>
                </a:solidFill>
              </a:uFill>
              <a:latin typeface="Arial"/>
            </a:endParaRPr>
          </a:p>
        </p:txBody>
      </p:sp>
      <p:sp>
        <p:nvSpPr>
          <p:cNvPr id="63" name="PlaceHolder 2"/>
          <p:cNvSpPr>
            <a:spLocks noGrp="1"/>
          </p:cNvSpPr>
          <p:nvPr>
            <p:ph type="body"/>
          </p:nvPr>
        </p:nvSpPr>
        <p:spPr>
          <a:xfrm>
            <a:off x="457200" y="1604520"/>
            <a:ext cx="822924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
        <p:nvSpPr>
          <p:cNvPr id="64" name="PlaceHolder 3"/>
          <p:cNvSpPr>
            <a:spLocks noGrp="1"/>
          </p:cNvSpPr>
          <p:nvPr>
            <p:ph type="body"/>
          </p:nvPr>
        </p:nvSpPr>
        <p:spPr>
          <a:xfrm>
            <a:off x="457200" y="3682080"/>
            <a:ext cx="822924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73600"/>
            <a:ext cx="8229240" cy="1144800"/>
          </a:xfrm>
          <a:prstGeom prst="rect">
            <a:avLst/>
          </a:prstGeom>
        </p:spPr>
        <p:txBody>
          <a:bodyPr lIns="0" tIns="0" rIns="0" bIns="0" anchor="ctr"/>
          <a:lstStyle/>
          <a:p>
            <a:pPr algn="ctr" rtl="1"/>
            <a:endParaRPr lang="en-US" sz="4400" b="0" strike="noStrike" spc="-1">
              <a:solidFill>
                <a:srgbClr val="000000"/>
              </a:solidFill>
              <a:uFill>
                <a:solidFill>
                  <a:srgbClr val="FFFFFF"/>
                </a:solidFill>
              </a:uFill>
              <a:latin typeface="Arial"/>
            </a:endParaRPr>
          </a:p>
        </p:txBody>
      </p:sp>
      <p:sp>
        <p:nvSpPr>
          <p:cNvPr id="66" name="PlaceHolder 2"/>
          <p:cNvSpPr>
            <a:spLocks noGrp="1"/>
          </p:cNvSpPr>
          <p:nvPr>
            <p:ph type="body"/>
          </p:nvPr>
        </p:nvSpPr>
        <p:spPr>
          <a:xfrm>
            <a:off x="457200" y="1604520"/>
            <a:ext cx="401580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
        <p:nvSpPr>
          <p:cNvPr id="67" name="PlaceHolder 3"/>
          <p:cNvSpPr>
            <a:spLocks noGrp="1"/>
          </p:cNvSpPr>
          <p:nvPr>
            <p:ph type="body"/>
          </p:nvPr>
        </p:nvSpPr>
        <p:spPr>
          <a:xfrm>
            <a:off x="4674240" y="1604520"/>
            <a:ext cx="401580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
        <p:nvSpPr>
          <p:cNvPr id="68" name="PlaceHolder 4"/>
          <p:cNvSpPr>
            <a:spLocks noGrp="1"/>
          </p:cNvSpPr>
          <p:nvPr>
            <p:ph type="body"/>
          </p:nvPr>
        </p:nvSpPr>
        <p:spPr>
          <a:xfrm>
            <a:off x="4674240" y="3682080"/>
            <a:ext cx="401580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
        <p:nvSpPr>
          <p:cNvPr id="69" name="PlaceHolder 5"/>
          <p:cNvSpPr>
            <a:spLocks noGrp="1"/>
          </p:cNvSpPr>
          <p:nvPr>
            <p:ph type="body"/>
          </p:nvPr>
        </p:nvSpPr>
        <p:spPr>
          <a:xfrm>
            <a:off x="457200" y="3682080"/>
            <a:ext cx="401580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p:spPr>
        <p:txBody>
          <a:bodyPr lIns="0" tIns="0" rIns="0" bIns="0" anchor="ctr"/>
          <a:lstStyle/>
          <a:p>
            <a:pPr algn="ctr" rtl="1"/>
            <a:endParaRPr lang="en-US" sz="4400" b="0" strike="noStrike" spc="-1">
              <a:solidFill>
                <a:srgbClr val="000000"/>
              </a:solidFill>
              <a:uFill>
                <a:solidFill>
                  <a:srgbClr val="FFFFFF"/>
                </a:solidFill>
              </a:uFill>
              <a:latin typeface="Arial"/>
            </a:endParaRPr>
          </a:p>
        </p:txBody>
      </p:sp>
      <p:sp>
        <p:nvSpPr>
          <p:cNvPr id="71" name="PlaceHolder 2"/>
          <p:cNvSpPr>
            <a:spLocks noGrp="1"/>
          </p:cNvSpPr>
          <p:nvPr>
            <p:ph type="body"/>
          </p:nvPr>
        </p:nvSpPr>
        <p:spPr>
          <a:xfrm>
            <a:off x="457200" y="1604520"/>
            <a:ext cx="8229240" cy="397728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
        <p:nvSpPr>
          <p:cNvPr id="72" name="PlaceHolder 3"/>
          <p:cNvSpPr>
            <a:spLocks noGrp="1"/>
          </p:cNvSpPr>
          <p:nvPr>
            <p:ph type="body"/>
          </p:nvPr>
        </p:nvSpPr>
        <p:spPr>
          <a:xfrm>
            <a:off x="457200" y="1604520"/>
            <a:ext cx="8229240" cy="397728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pic>
        <p:nvPicPr>
          <p:cNvPr id="73" name="תמונה 72"/>
          <p:cNvPicPr/>
          <p:nvPr/>
        </p:nvPicPr>
        <p:blipFill>
          <a:blip r:embed="rId2"/>
          <a:stretch/>
        </p:blipFill>
        <p:spPr>
          <a:xfrm>
            <a:off x="2079000" y="1604520"/>
            <a:ext cx="4984920" cy="3977280"/>
          </a:xfrm>
          <a:prstGeom prst="rect">
            <a:avLst/>
          </a:prstGeom>
          <a:ln>
            <a:noFill/>
          </a:ln>
        </p:spPr>
      </p:pic>
      <p:pic>
        <p:nvPicPr>
          <p:cNvPr id="74" name="תמונה 73"/>
          <p:cNvPicPr/>
          <p:nvPr/>
        </p:nvPicPr>
        <p:blipFill>
          <a:blip r:embed="rId2"/>
          <a:stretch/>
        </p:blipFill>
        <p:spPr>
          <a:xfrm>
            <a:off x="2079000" y="1604520"/>
            <a:ext cx="4984920" cy="3977280"/>
          </a:xfrm>
          <a:prstGeom prst="rect">
            <a:avLst/>
          </a:prstGeom>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p:spPr>
        <p:txBody>
          <a:bodyPr lIns="0" tIns="0" rIns="0" bIns="0" anchor="ctr"/>
          <a:lstStyle/>
          <a:p>
            <a:pPr algn="ctr" rtl="1"/>
            <a:endParaRPr lang="en-US" sz="4400" b="0" strike="noStrike" spc="-1">
              <a:solidFill>
                <a:srgbClr val="000000"/>
              </a:solidFill>
              <a:uFill>
                <a:solidFill>
                  <a:srgbClr val="FFFFFF"/>
                </a:solidFill>
              </a:uFill>
              <a:latin typeface="Arial"/>
            </a:endParaRPr>
          </a:p>
        </p:txBody>
      </p:sp>
      <p:sp>
        <p:nvSpPr>
          <p:cNvPr id="8" name="PlaceHolder 2"/>
          <p:cNvSpPr>
            <a:spLocks noGrp="1"/>
          </p:cNvSpPr>
          <p:nvPr>
            <p:ph type="body"/>
          </p:nvPr>
        </p:nvSpPr>
        <p:spPr>
          <a:xfrm>
            <a:off x="457200" y="1604520"/>
            <a:ext cx="8229240" cy="397728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lstStyle/>
          <a:p>
            <a:pPr algn="ctr" rtl="1"/>
            <a:endParaRPr lang="en-US" sz="4400" b="0" strike="noStrike" spc="-1">
              <a:solidFill>
                <a:srgbClr val="000000"/>
              </a:solidFill>
              <a:uFill>
                <a:solidFill>
                  <a:srgbClr val="FFFFFF"/>
                </a:solidFill>
              </a:uFill>
              <a:latin typeface="Arial"/>
            </a:endParaRPr>
          </a:p>
        </p:txBody>
      </p:sp>
      <p:sp>
        <p:nvSpPr>
          <p:cNvPr id="10" name="PlaceHolder 2"/>
          <p:cNvSpPr>
            <a:spLocks noGrp="1"/>
          </p:cNvSpPr>
          <p:nvPr>
            <p:ph type="body"/>
          </p:nvPr>
        </p:nvSpPr>
        <p:spPr>
          <a:xfrm>
            <a:off x="457200" y="1604520"/>
            <a:ext cx="4015800" cy="397728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
        <p:nvSpPr>
          <p:cNvPr id="11" name="PlaceHolder 3"/>
          <p:cNvSpPr>
            <a:spLocks noGrp="1"/>
          </p:cNvSpPr>
          <p:nvPr>
            <p:ph type="body"/>
          </p:nvPr>
        </p:nvSpPr>
        <p:spPr>
          <a:xfrm>
            <a:off x="4674240" y="1604520"/>
            <a:ext cx="4015800" cy="397728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p:spPr>
        <p:txBody>
          <a:bodyPr lIns="0" tIns="0" rIns="0" bIns="0" anchor="ctr"/>
          <a:lstStyle/>
          <a:p>
            <a:pPr algn="ctr" rtl="1"/>
            <a:endParaRPr lang="en-US"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3600"/>
            <a:ext cx="8229240" cy="5307840"/>
          </a:xfrm>
          <a:prstGeom prst="rect">
            <a:avLst/>
          </a:prstGeom>
        </p:spPr>
        <p:txBody>
          <a:bodyPr lIns="0" tIns="0" rIns="0" bIns="0" anchor="ctr"/>
          <a:lstStyle/>
          <a:p>
            <a:pPr algn="ctr" rtl="1"/>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p:spPr>
        <p:txBody>
          <a:bodyPr lIns="0" tIns="0" rIns="0" bIns="0" anchor="ctr"/>
          <a:lstStyle/>
          <a:p>
            <a:pPr algn="ctr" rtl="1"/>
            <a:endParaRPr lang="en-US" sz="4400" b="0" strike="noStrike" spc="-1">
              <a:solidFill>
                <a:srgbClr val="000000"/>
              </a:solidFill>
              <a:uFill>
                <a:solidFill>
                  <a:srgbClr val="FFFFFF"/>
                </a:solidFill>
              </a:uFill>
              <a:latin typeface="Arial"/>
            </a:endParaRPr>
          </a:p>
        </p:txBody>
      </p:sp>
      <p:sp>
        <p:nvSpPr>
          <p:cNvPr id="15" name="PlaceHolder 2"/>
          <p:cNvSpPr>
            <a:spLocks noGrp="1"/>
          </p:cNvSpPr>
          <p:nvPr>
            <p:ph type="body"/>
          </p:nvPr>
        </p:nvSpPr>
        <p:spPr>
          <a:xfrm>
            <a:off x="457200" y="1604520"/>
            <a:ext cx="401580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
        <p:nvSpPr>
          <p:cNvPr id="16" name="PlaceHolder 3"/>
          <p:cNvSpPr>
            <a:spLocks noGrp="1"/>
          </p:cNvSpPr>
          <p:nvPr>
            <p:ph type="body"/>
          </p:nvPr>
        </p:nvSpPr>
        <p:spPr>
          <a:xfrm>
            <a:off x="457200" y="3682080"/>
            <a:ext cx="401580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
        <p:nvSpPr>
          <p:cNvPr id="17" name="PlaceHolder 4"/>
          <p:cNvSpPr>
            <a:spLocks noGrp="1"/>
          </p:cNvSpPr>
          <p:nvPr>
            <p:ph type="body"/>
          </p:nvPr>
        </p:nvSpPr>
        <p:spPr>
          <a:xfrm>
            <a:off x="4674240" y="1604520"/>
            <a:ext cx="4015800" cy="397728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3600"/>
            <a:ext cx="8229240" cy="1144800"/>
          </a:xfrm>
          <a:prstGeom prst="rect">
            <a:avLst/>
          </a:prstGeom>
        </p:spPr>
        <p:txBody>
          <a:bodyPr lIns="0" tIns="0" rIns="0" bIns="0" anchor="ctr"/>
          <a:lstStyle/>
          <a:p>
            <a:pPr algn="ctr" rtl="1"/>
            <a:endParaRPr lang="en-US" sz="4400" b="0" strike="noStrike" spc="-1">
              <a:solidFill>
                <a:srgbClr val="000000"/>
              </a:solidFill>
              <a:uFill>
                <a:solidFill>
                  <a:srgbClr val="FFFFFF"/>
                </a:solidFill>
              </a:uFill>
              <a:latin typeface="Arial"/>
            </a:endParaRPr>
          </a:p>
        </p:txBody>
      </p:sp>
      <p:sp>
        <p:nvSpPr>
          <p:cNvPr id="19" name="PlaceHolder 2"/>
          <p:cNvSpPr>
            <a:spLocks noGrp="1"/>
          </p:cNvSpPr>
          <p:nvPr>
            <p:ph type="body"/>
          </p:nvPr>
        </p:nvSpPr>
        <p:spPr>
          <a:xfrm>
            <a:off x="457200" y="1604520"/>
            <a:ext cx="4015800" cy="397728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
        <p:nvSpPr>
          <p:cNvPr id="20" name="PlaceHolder 3"/>
          <p:cNvSpPr>
            <a:spLocks noGrp="1"/>
          </p:cNvSpPr>
          <p:nvPr>
            <p:ph type="body"/>
          </p:nvPr>
        </p:nvSpPr>
        <p:spPr>
          <a:xfrm>
            <a:off x="4674240" y="1604520"/>
            <a:ext cx="401580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
        <p:nvSpPr>
          <p:cNvPr id="21" name="PlaceHolder 4"/>
          <p:cNvSpPr>
            <a:spLocks noGrp="1"/>
          </p:cNvSpPr>
          <p:nvPr>
            <p:ph type="body"/>
          </p:nvPr>
        </p:nvSpPr>
        <p:spPr>
          <a:xfrm>
            <a:off x="4674240" y="3682080"/>
            <a:ext cx="401580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4800"/>
          </a:xfrm>
          <a:prstGeom prst="rect">
            <a:avLst/>
          </a:prstGeom>
        </p:spPr>
        <p:txBody>
          <a:bodyPr lIns="0" tIns="0" rIns="0" bIns="0" anchor="ctr"/>
          <a:lstStyle/>
          <a:p>
            <a:pPr algn="ctr" rtl="1"/>
            <a:endParaRPr lang="en-US" sz="4400" b="0" strike="noStrike" spc="-1">
              <a:solidFill>
                <a:srgbClr val="000000"/>
              </a:solidFill>
              <a:uFill>
                <a:solidFill>
                  <a:srgbClr val="FFFFFF"/>
                </a:solidFill>
              </a:uFill>
              <a:latin typeface="Arial"/>
            </a:endParaRPr>
          </a:p>
        </p:txBody>
      </p:sp>
      <p:sp>
        <p:nvSpPr>
          <p:cNvPr id="23" name="PlaceHolder 2"/>
          <p:cNvSpPr>
            <a:spLocks noGrp="1"/>
          </p:cNvSpPr>
          <p:nvPr>
            <p:ph type="body"/>
          </p:nvPr>
        </p:nvSpPr>
        <p:spPr>
          <a:xfrm>
            <a:off x="457200" y="1604520"/>
            <a:ext cx="401580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
        <p:nvSpPr>
          <p:cNvPr id="24" name="PlaceHolder 3"/>
          <p:cNvSpPr>
            <a:spLocks noGrp="1"/>
          </p:cNvSpPr>
          <p:nvPr>
            <p:ph type="body"/>
          </p:nvPr>
        </p:nvSpPr>
        <p:spPr>
          <a:xfrm>
            <a:off x="4674240" y="1604520"/>
            <a:ext cx="401580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
        <p:nvSpPr>
          <p:cNvPr id="25" name="PlaceHolder 4"/>
          <p:cNvSpPr>
            <a:spLocks noGrp="1"/>
          </p:cNvSpPr>
          <p:nvPr>
            <p:ph type="body"/>
          </p:nvPr>
        </p:nvSpPr>
        <p:spPr>
          <a:xfrm>
            <a:off x="457200" y="3682080"/>
            <a:ext cx="8229240" cy="1896840"/>
          </a:xfrm>
          <a:prstGeom prst="rect">
            <a:avLst/>
          </a:prstGeom>
        </p:spPr>
        <p:txBody>
          <a:bodyPr lIns="0" tIns="0" rIns="0" bIns="0"/>
          <a:lstStyle/>
          <a:p>
            <a:pPr algn="r" rtl="1"/>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5" name="Line 1"/>
          <p:cNvSpPr/>
          <p:nvPr/>
        </p:nvSpPr>
        <p:spPr>
          <a:xfrm>
            <a:off x="1463400" y="3549960"/>
            <a:ext cx="2971800" cy="1440"/>
          </a:xfrm>
          <a:prstGeom prst="line">
            <a:avLst/>
          </a:prstGeom>
          <a:ln>
            <a:solidFill>
              <a:schemeClr val="bg2">
                <a:tint val="20000"/>
              </a:schemeClr>
            </a:solidFill>
            <a:round/>
          </a:ln>
        </p:spPr>
        <p:style>
          <a:lnRef idx="1">
            <a:schemeClr val="accent1"/>
          </a:lnRef>
          <a:fillRef idx="0">
            <a:schemeClr val="accent1"/>
          </a:fillRef>
          <a:effectRef idx="0">
            <a:schemeClr val="accent1"/>
          </a:effectRef>
          <a:fontRef idx="minor"/>
        </p:style>
      </p:sp>
      <p:sp>
        <p:nvSpPr>
          <p:cNvPr id="6" name="Line 2"/>
          <p:cNvSpPr/>
          <p:nvPr/>
        </p:nvSpPr>
        <p:spPr>
          <a:xfrm>
            <a:off x="4708440" y="3549960"/>
            <a:ext cx="2971800" cy="1440"/>
          </a:xfrm>
          <a:prstGeom prst="line">
            <a:avLst/>
          </a:prstGeom>
          <a:ln>
            <a:solidFill>
              <a:schemeClr val="bg2">
                <a:tint val="20000"/>
              </a:schemeClr>
            </a:solidFill>
            <a:round/>
          </a:ln>
        </p:spPr>
        <p:style>
          <a:lnRef idx="1">
            <a:schemeClr val="accent1"/>
          </a:lnRef>
          <a:fillRef idx="0">
            <a:schemeClr val="accent1"/>
          </a:fillRef>
          <a:effectRef idx="0">
            <a:schemeClr val="accent1"/>
          </a:effectRef>
          <a:fontRef idx="minor"/>
        </p:style>
      </p:sp>
      <p:sp>
        <p:nvSpPr>
          <p:cNvPr id="2" name="CustomShape 3"/>
          <p:cNvSpPr/>
          <p:nvPr/>
        </p:nvSpPr>
        <p:spPr>
          <a:xfrm>
            <a:off x="4540320" y="3526200"/>
            <a:ext cx="43560" cy="43560"/>
          </a:xfrm>
          <a:prstGeom prst="ellipse">
            <a:avLst/>
          </a:prstGeom>
          <a:ln>
            <a:round/>
          </a:ln>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p:style>
      </p:sp>
      <p:sp>
        <p:nvSpPr>
          <p:cNvPr id="3" name="PlaceHolder 4"/>
          <p:cNvSpPr>
            <a:spLocks noGrp="1"/>
          </p:cNvSpPr>
          <p:nvPr>
            <p:ph type="title"/>
          </p:nvPr>
        </p:nvSpPr>
        <p:spPr>
          <a:xfrm>
            <a:off x="457200" y="273600"/>
            <a:ext cx="8229240" cy="1144800"/>
          </a:xfrm>
          <a:prstGeom prst="rect">
            <a:avLst/>
          </a:prstGeom>
        </p:spPr>
        <p:txBody>
          <a:bodyPr lIns="0" tIns="0" rIns="0" bIns="0" anchor="ctr"/>
          <a:lstStyle/>
          <a:p>
            <a:pPr algn="ctr" rtl="1"/>
            <a:r>
              <a:rPr lang="en-US" sz="4400" b="0" strike="noStrike" spc="-1">
                <a:solidFill>
                  <a:srgbClr val="000000"/>
                </a:solidFill>
                <a:uFill>
                  <a:solidFill>
                    <a:srgbClr val="FFFFFF"/>
                  </a:solidFill>
                </a:uFill>
                <a:latin typeface="Arial"/>
              </a:rPr>
              <a:t>יש ללחוץ כדי לערוך את עיצוב טקסט הכותרת</a:t>
            </a:r>
          </a:p>
        </p:txBody>
      </p:sp>
      <p:sp>
        <p:nvSpPr>
          <p:cNvPr id="4" name="PlaceHolder 5"/>
          <p:cNvSpPr>
            <a:spLocks noGrp="1"/>
          </p:cNvSpPr>
          <p:nvPr>
            <p:ph type="body"/>
          </p:nvPr>
        </p:nvSpPr>
        <p:spPr>
          <a:xfrm>
            <a:off x="457200" y="1604520"/>
            <a:ext cx="8229240" cy="3977280"/>
          </a:xfrm>
          <a:prstGeom prst="rect">
            <a:avLst/>
          </a:prstGeom>
        </p:spPr>
        <p:txBody>
          <a:bodyPr lIns="0" tIns="0" rIns="0" bIns="0"/>
          <a:lstStyle/>
          <a:p>
            <a:pPr marL="432000" indent="-324000" algn="r" rtl="1">
              <a:buClr>
                <a:srgbClr val="000000"/>
              </a:buClr>
              <a:buSzPct val="45000"/>
              <a:buFont typeface="Wingdings" charset="2"/>
              <a:buChar char=""/>
            </a:pPr>
            <a:r>
              <a:rPr lang="en-US" sz="3200" b="0" strike="noStrike" spc="-1">
                <a:solidFill>
                  <a:srgbClr val="000000"/>
                </a:solidFill>
                <a:uFill>
                  <a:solidFill>
                    <a:srgbClr val="FFFFFF"/>
                  </a:solidFill>
                </a:uFill>
                <a:latin typeface="Arial"/>
              </a:rPr>
              <a:t>יש ללחוץ כדי לערוך את עיצוב מתאר הכותרת</a:t>
            </a:r>
          </a:p>
          <a:p>
            <a:pPr marL="864000" lvl="1" indent="-324000" algn="r" rtl="1">
              <a:buClr>
                <a:srgbClr val="000000"/>
              </a:buClr>
              <a:buSzPct val="75000"/>
              <a:buFont typeface="Symbol" charset="2"/>
              <a:buChar char=""/>
            </a:pPr>
            <a:r>
              <a:rPr lang="en-US" sz="2800" b="0" strike="noStrike" spc="-1">
                <a:solidFill>
                  <a:srgbClr val="000000"/>
                </a:solidFill>
                <a:uFill>
                  <a:solidFill>
                    <a:srgbClr val="FFFFFF"/>
                  </a:solidFill>
                </a:uFill>
                <a:latin typeface="Arial"/>
              </a:rPr>
              <a:t>רמת מתאר שניה</a:t>
            </a:r>
          </a:p>
          <a:p>
            <a:pPr marL="1296000" lvl="2" indent="-288000" algn="r" rtl="1">
              <a:buClr>
                <a:srgbClr val="000000"/>
              </a:buClr>
              <a:buSzPct val="45000"/>
              <a:buFont typeface="Wingdings" charset="2"/>
              <a:buChar char=""/>
            </a:pPr>
            <a:r>
              <a:rPr lang="en-US" sz="2400" b="0" strike="noStrike" spc="-1">
                <a:solidFill>
                  <a:srgbClr val="000000"/>
                </a:solidFill>
                <a:uFill>
                  <a:solidFill>
                    <a:srgbClr val="FFFFFF"/>
                  </a:solidFill>
                </a:uFill>
                <a:latin typeface="Arial"/>
              </a:rPr>
              <a:t>רמת מתאר שלישית</a:t>
            </a:r>
          </a:p>
          <a:p>
            <a:pPr marL="1728000" lvl="3" indent="-216000" algn="r" rtl="1">
              <a:buClr>
                <a:srgbClr val="000000"/>
              </a:buClr>
              <a:buSzPct val="75000"/>
              <a:buFont typeface="Symbol" charset="2"/>
              <a:buChar char=""/>
            </a:pPr>
            <a:r>
              <a:rPr lang="en-US" sz="2000" b="0" strike="noStrike" spc="-1">
                <a:solidFill>
                  <a:srgbClr val="000000"/>
                </a:solidFill>
                <a:uFill>
                  <a:solidFill>
                    <a:srgbClr val="FFFFFF"/>
                  </a:solidFill>
                </a:uFill>
                <a:latin typeface="Arial"/>
              </a:rPr>
              <a:t>רמת מתאר רביעית</a:t>
            </a:r>
          </a:p>
          <a:p>
            <a:pPr marL="2160000" lvl="4" indent="-216000" algn="r" rtl="1">
              <a:buClr>
                <a:srgbClr val="000000"/>
              </a:buClr>
              <a:buSzPct val="45000"/>
              <a:buFont typeface="Wingdings" charset="2"/>
              <a:buChar char=""/>
            </a:pPr>
            <a:r>
              <a:rPr lang="en-US" sz="2000" b="0" strike="noStrike" spc="-1">
                <a:solidFill>
                  <a:srgbClr val="000000"/>
                </a:solidFill>
                <a:uFill>
                  <a:solidFill>
                    <a:srgbClr val="FFFFFF"/>
                  </a:solidFill>
                </a:uFill>
                <a:latin typeface="Arial"/>
              </a:rPr>
              <a:t>רמת מתאר חמישית</a:t>
            </a:r>
          </a:p>
          <a:p>
            <a:pPr marL="2592000" lvl="5" indent="-216000" algn="r" rtl="1">
              <a:buClr>
                <a:srgbClr val="000000"/>
              </a:buClr>
              <a:buSzPct val="45000"/>
              <a:buFont typeface="Wingdings" charset="2"/>
              <a:buChar char=""/>
            </a:pPr>
            <a:r>
              <a:rPr lang="en-US" sz="2000" b="0" strike="noStrike" spc="-1">
                <a:solidFill>
                  <a:srgbClr val="000000"/>
                </a:solidFill>
                <a:uFill>
                  <a:solidFill>
                    <a:srgbClr val="FFFFFF"/>
                  </a:solidFill>
                </a:uFill>
                <a:latin typeface="Arial"/>
              </a:rPr>
              <a:t>רמת מתאר שישית</a:t>
            </a:r>
          </a:p>
          <a:p>
            <a:pPr marL="3024000" lvl="6" indent="-216000" algn="r" rtl="1">
              <a:buClr>
                <a:srgbClr val="000000"/>
              </a:buClr>
              <a:buSzPct val="45000"/>
              <a:buFont typeface="Wingdings" charset="2"/>
              <a:buChar char=""/>
            </a:pPr>
            <a:r>
              <a:rPr lang="en-US" sz="2000" b="0" strike="noStrike" spc="-1">
                <a:solidFill>
                  <a:srgbClr val="000000"/>
                </a:solidFill>
                <a:uFill>
                  <a:solidFill>
                    <a:srgbClr val="FFFFFF"/>
                  </a:solidFill>
                </a:uFill>
                <a:latin typeface="Arial"/>
              </a:rPr>
              <a:t>רמת מתאר שביעית</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457200" y="273600"/>
            <a:ext cx="8229240" cy="1144800"/>
          </a:xfrm>
          <a:prstGeom prst="rect">
            <a:avLst/>
          </a:prstGeom>
        </p:spPr>
        <p:txBody>
          <a:bodyPr lIns="0" tIns="0" rIns="0" bIns="0" anchor="ctr"/>
          <a:lstStyle/>
          <a:p>
            <a:pPr algn="ctr" rtl="1"/>
            <a:r>
              <a:rPr lang="en-US" sz="4400" b="0" strike="noStrike" spc="-1">
                <a:solidFill>
                  <a:srgbClr val="000000"/>
                </a:solidFill>
                <a:uFill>
                  <a:solidFill>
                    <a:srgbClr val="FFFFFF"/>
                  </a:solidFill>
                </a:uFill>
                <a:latin typeface="Arial"/>
              </a:rPr>
              <a:t>יש ללחוץ כדי לערוך את עיצוב טקסט הכותרת</a:t>
            </a:r>
          </a:p>
        </p:txBody>
      </p:sp>
      <p:sp>
        <p:nvSpPr>
          <p:cNvPr id="40" name="PlaceHolder 2"/>
          <p:cNvSpPr>
            <a:spLocks noGrp="1"/>
          </p:cNvSpPr>
          <p:nvPr>
            <p:ph type="body"/>
          </p:nvPr>
        </p:nvSpPr>
        <p:spPr>
          <a:xfrm>
            <a:off x="457200" y="1604520"/>
            <a:ext cx="8229240" cy="3977280"/>
          </a:xfrm>
          <a:prstGeom prst="rect">
            <a:avLst/>
          </a:prstGeom>
        </p:spPr>
        <p:txBody>
          <a:bodyPr lIns="0" tIns="0" rIns="0" bIns="0"/>
          <a:lstStyle/>
          <a:p>
            <a:pPr marL="432000" indent="-324000" algn="r" rtl="1">
              <a:buClr>
                <a:srgbClr val="000000"/>
              </a:buClr>
              <a:buSzPct val="45000"/>
              <a:buFont typeface="Wingdings" charset="2"/>
              <a:buChar char=""/>
            </a:pPr>
            <a:r>
              <a:rPr lang="en-US" sz="3200" b="0" strike="noStrike" spc="-1">
                <a:solidFill>
                  <a:srgbClr val="000000"/>
                </a:solidFill>
                <a:uFill>
                  <a:solidFill>
                    <a:srgbClr val="FFFFFF"/>
                  </a:solidFill>
                </a:uFill>
                <a:latin typeface="Arial"/>
              </a:rPr>
              <a:t>יש ללחוץ כדי לערוך את עיצוב מתאר הכותרת</a:t>
            </a:r>
          </a:p>
          <a:p>
            <a:pPr marL="864000" lvl="1" indent="-324000" algn="r" rtl="1">
              <a:buClr>
                <a:srgbClr val="000000"/>
              </a:buClr>
              <a:buSzPct val="75000"/>
              <a:buFont typeface="Symbol" charset="2"/>
              <a:buChar char=""/>
            </a:pPr>
            <a:r>
              <a:rPr lang="en-US" sz="2800" b="0" strike="noStrike" spc="-1">
                <a:solidFill>
                  <a:srgbClr val="000000"/>
                </a:solidFill>
                <a:uFill>
                  <a:solidFill>
                    <a:srgbClr val="FFFFFF"/>
                  </a:solidFill>
                </a:uFill>
                <a:latin typeface="Arial"/>
              </a:rPr>
              <a:t>רמת מתאר שניה</a:t>
            </a:r>
          </a:p>
          <a:p>
            <a:pPr marL="1296000" lvl="2" indent="-288000" algn="r" rtl="1">
              <a:buClr>
                <a:srgbClr val="000000"/>
              </a:buClr>
              <a:buSzPct val="45000"/>
              <a:buFont typeface="Wingdings" charset="2"/>
              <a:buChar char=""/>
            </a:pPr>
            <a:r>
              <a:rPr lang="en-US" sz="2400" b="0" strike="noStrike" spc="-1">
                <a:solidFill>
                  <a:srgbClr val="000000"/>
                </a:solidFill>
                <a:uFill>
                  <a:solidFill>
                    <a:srgbClr val="FFFFFF"/>
                  </a:solidFill>
                </a:uFill>
                <a:latin typeface="Arial"/>
              </a:rPr>
              <a:t>רמת מתאר שלישית</a:t>
            </a:r>
          </a:p>
          <a:p>
            <a:pPr marL="1728000" lvl="3" indent="-216000" algn="r" rtl="1">
              <a:buClr>
                <a:srgbClr val="000000"/>
              </a:buClr>
              <a:buSzPct val="75000"/>
              <a:buFont typeface="Symbol" charset="2"/>
              <a:buChar char=""/>
            </a:pPr>
            <a:r>
              <a:rPr lang="en-US" sz="2000" b="0" strike="noStrike" spc="-1">
                <a:solidFill>
                  <a:srgbClr val="000000"/>
                </a:solidFill>
                <a:uFill>
                  <a:solidFill>
                    <a:srgbClr val="FFFFFF"/>
                  </a:solidFill>
                </a:uFill>
                <a:latin typeface="Arial"/>
              </a:rPr>
              <a:t>רמת מתאר רביעית</a:t>
            </a:r>
          </a:p>
          <a:p>
            <a:pPr marL="2160000" lvl="4" indent="-216000" algn="r" rtl="1">
              <a:buClr>
                <a:srgbClr val="000000"/>
              </a:buClr>
              <a:buSzPct val="45000"/>
              <a:buFont typeface="Wingdings" charset="2"/>
              <a:buChar char=""/>
            </a:pPr>
            <a:r>
              <a:rPr lang="en-US" sz="2000" b="0" strike="noStrike" spc="-1">
                <a:solidFill>
                  <a:srgbClr val="000000"/>
                </a:solidFill>
                <a:uFill>
                  <a:solidFill>
                    <a:srgbClr val="FFFFFF"/>
                  </a:solidFill>
                </a:uFill>
                <a:latin typeface="Arial"/>
              </a:rPr>
              <a:t>רמת מתאר חמישית</a:t>
            </a:r>
          </a:p>
          <a:p>
            <a:pPr marL="2592000" lvl="5" indent="-216000" algn="r" rtl="1">
              <a:buClr>
                <a:srgbClr val="000000"/>
              </a:buClr>
              <a:buSzPct val="45000"/>
              <a:buFont typeface="Wingdings" charset="2"/>
              <a:buChar char=""/>
            </a:pPr>
            <a:r>
              <a:rPr lang="en-US" sz="2000" b="0" strike="noStrike" spc="-1">
                <a:solidFill>
                  <a:srgbClr val="000000"/>
                </a:solidFill>
                <a:uFill>
                  <a:solidFill>
                    <a:srgbClr val="FFFFFF"/>
                  </a:solidFill>
                </a:uFill>
                <a:latin typeface="Arial"/>
              </a:rPr>
              <a:t>רמת מתאר שישית</a:t>
            </a:r>
          </a:p>
          <a:p>
            <a:pPr marL="3024000" lvl="6" indent="-216000" algn="r" rtl="1">
              <a:buClr>
                <a:srgbClr val="000000"/>
              </a:buClr>
              <a:buSzPct val="45000"/>
              <a:buFont typeface="Wingdings" charset="2"/>
              <a:buChar char=""/>
            </a:pPr>
            <a:r>
              <a:rPr lang="en-US" sz="2000" b="0" strike="noStrike" spc="-1">
                <a:solidFill>
                  <a:srgbClr val="000000"/>
                </a:solidFill>
                <a:uFill>
                  <a:solidFill>
                    <a:srgbClr val="FFFFFF"/>
                  </a:solidFill>
                </a:uFill>
                <a:latin typeface="Arial"/>
              </a:rPr>
              <a:t>רמת מתאר שביעית</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CustomShape 1"/>
          <p:cNvSpPr/>
          <p:nvPr/>
        </p:nvSpPr>
        <p:spPr>
          <a:xfrm>
            <a:off x="457200" y="3699720"/>
            <a:ext cx="8303760" cy="2031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rtl="1">
              <a:lnSpc>
                <a:spcPct val="100000"/>
              </a:lnSpc>
            </a:pPr>
            <a:r>
              <a:rPr lang="en-US" sz="2800" b="0" strike="noStrike" spc="83">
                <a:solidFill>
                  <a:srgbClr val="000000"/>
                </a:solidFill>
                <a:uFill>
                  <a:solidFill>
                    <a:srgbClr val="FFFFFF"/>
                  </a:solidFill>
                </a:uFill>
                <a:latin typeface="Constantia"/>
                <a:cs typeface="DejaVu Sans"/>
              </a:rPr>
              <a:t>ד"ר אמנון ניר</a:t>
            </a:r>
            <a:endParaRPr lang="en-US" sz="1800" b="0" strike="noStrike" spc="-1">
              <a:solidFill>
                <a:srgbClr val="000000"/>
              </a:solidFill>
              <a:uFill>
                <a:solidFill>
                  <a:srgbClr val="FFFFFF"/>
                </a:solidFill>
              </a:uFill>
              <a:latin typeface="Arial"/>
            </a:endParaRPr>
          </a:p>
          <a:p>
            <a:pPr algn="ctr" rtl="1">
              <a:lnSpc>
                <a:spcPct val="100000"/>
              </a:lnSpc>
            </a:pPr>
            <a:endParaRPr lang="en-US" sz="1800" b="0" strike="noStrike" spc="-1">
              <a:solidFill>
                <a:srgbClr val="000000"/>
              </a:solidFill>
              <a:uFill>
                <a:solidFill>
                  <a:srgbClr val="FFFFFF"/>
                </a:solidFill>
              </a:uFill>
              <a:latin typeface="Arial"/>
            </a:endParaRPr>
          </a:p>
          <a:p>
            <a:pPr algn="ctr" rtl="1">
              <a:lnSpc>
                <a:spcPct val="100000"/>
              </a:lnSpc>
            </a:pPr>
            <a:r>
              <a:rPr lang="en-US" sz="2800" b="0" strike="noStrike" spc="83">
                <a:solidFill>
                  <a:srgbClr val="000000"/>
                </a:solidFill>
                <a:uFill>
                  <a:solidFill>
                    <a:srgbClr val="FFFFFF"/>
                  </a:solidFill>
                </a:uFill>
                <a:latin typeface="Constantia"/>
                <a:cs typeface="DejaVu Sans"/>
              </a:rPr>
              <a:t>22/11/2016</a:t>
            </a:r>
            <a:endParaRPr lang="en-US" sz="1800" b="0" strike="noStrike" spc="-1">
              <a:solidFill>
                <a:srgbClr val="000000"/>
              </a:solidFill>
              <a:uFill>
                <a:solidFill>
                  <a:srgbClr val="FFFFFF"/>
                </a:solidFill>
              </a:uFill>
              <a:latin typeface="Arial"/>
            </a:endParaRPr>
          </a:p>
        </p:txBody>
      </p:sp>
      <p:sp>
        <p:nvSpPr>
          <p:cNvPr id="76" name="CustomShape 2"/>
          <p:cNvSpPr/>
          <p:nvPr/>
        </p:nvSpPr>
        <p:spPr>
          <a:xfrm>
            <a:off x="457200" y="1433880"/>
            <a:ext cx="8303760" cy="1978920"/>
          </a:xfrm>
          <a:prstGeom prst="rect">
            <a:avLst/>
          </a:prstGeom>
          <a:noFill/>
          <a:ln w="6480">
            <a:noFill/>
          </a:ln>
        </p:spPr>
        <p:style>
          <a:lnRef idx="0">
            <a:scrgbClr r="0" g="0" b="0"/>
          </a:lnRef>
          <a:fillRef idx="0">
            <a:scrgbClr r="0" g="0" b="0"/>
          </a:fillRef>
          <a:effectRef idx="0">
            <a:scrgbClr r="0" g="0" b="0"/>
          </a:effectRef>
          <a:fontRef idx="minor"/>
        </p:style>
        <p:txBody>
          <a:bodyPr lIns="90000" tIns="45000" rIns="90000" bIns="45000" anchor="b"/>
          <a:lstStyle/>
          <a:p>
            <a:pPr algn="ctr" rtl="1">
              <a:lnSpc>
                <a:spcPct val="100000"/>
              </a:lnSpc>
            </a:pPr>
            <a:r>
              <a:rPr lang="en-US" sz="4800" b="0" strike="noStrike" spc="-83">
                <a:solidFill>
                  <a:srgbClr val="000000"/>
                </a:solidFill>
                <a:uFill>
                  <a:solidFill>
                    <a:srgbClr val="FFFFFF"/>
                  </a:solidFill>
                </a:uFill>
                <a:latin typeface="Constantia"/>
                <a:cs typeface="DejaVu Sans"/>
              </a:rPr>
              <a:t>מסעות קולומבוס</a:t>
            </a:r>
            <a:endParaRPr lang="en-US" sz="1800" b="0" strike="noStrike" spc="-1">
              <a:solidFill>
                <a:srgbClr val="000000"/>
              </a:solidFill>
              <a:uFill>
                <a:solidFill>
                  <a:srgbClr val="FFFFFF"/>
                </a:solidFill>
              </a:uFill>
              <a:latin typeface="Arial"/>
            </a:endParaRPr>
          </a:p>
        </p:txBody>
      </p:sp>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תמונה 1"/>
          <p:cNvPicPr/>
          <p:nvPr/>
        </p:nvPicPr>
        <p:blipFill>
          <a:blip r:embed="rId2"/>
          <a:stretch/>
        </p:blipFill>
        <p:spPr>
          <a:xfrm>
            <a:off x="251640" y="1591920"/>
            <a:ext cx="8638920" cy="367236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2"/>
          <p:cNvPicPr/>
          <p:nvPr/>
        </p:nvPicPr>
        <p:blipFill>
          <a:blip r:embed="rId2"/>
          <a:stretch/>
        </p:blipFill>
        <p:spPr>
          <a:xfrm>
            <a:off x="249120" y="727200"/>
            <a:ext cx="8643240" cy="540000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תמונה 93"/>
          <p:cNvPicPr/>
          <p:nvPr/>
        </p:nvPicPr>
        <p:blipFill>
          <a:blip r:embed="rId2"/>
          <a:stretch/>
        </p:blipFill>
        <p:spPr>
          <a:xfrm>
            <a:off x="1383840" y="231840"/>
            <a:ext cx="6390360" cy="639036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תמונה 94"/>
          <p:cNvPicPr/>
          <p:nvPr/>
        </p:nvPicPr>
        <p:blipFill>
          <a:blip r:embed="rId2"/>
          <a:stretch/>
        </p:blipFill>
        <p:spPr>
          <a:xfrm>
            <a:off x="1979640" y="548640"/>
            <a:ext cx="5156640" cy="4993560"/>
          </a:xfrm>
          <a:prstGeom prst="rect">
            <a:avLst/>
          </a:prstGeom>
          <a:ln>
            <a:noFill/>
          </a:ln>
        </p:spPr>
      </p:pic>
      <p:sp>
        <p:nvSpPr>
          <p:cNvPr id="90" name="CustomShape 1"/>
          <p:cNvSpPr/>
          <p:nvPr/>
        </p:nvSpPr>
        <p:spPr>
          <a:xfrm>
            <a:off x="179640" y="5544000"/>
            <a:ext cx="8711280" cy="942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rtl="1">
              <a:lnSpc>
                <a:spcPct val="100000"/>
              </a:lnSpc>
            </a:pPr>
            <a:r>
              <a:rPr lang="en-US" sz="2800" b="0" strike="noStrike" spc="-1">
                <a:solidFill>
                  <a:srgbClr val="000000"/>
                </a:solidFill>
                <a:uFill>
                  <a:solidFill>
                    <a:srgbClr val="FFFFFF"/>
                  </a:solidFill>
                </a:uFill>
                <a:latin typeface="Times New Roman"/>
                <a:cs typeface="Times New Roman"/>
              </a:rPr>
              <a:t>That’s one small step for a man, one giant leap for mankind (Neil Alden Armstrong, 21 of July 1969</a:t>
            </a:r>
            <a:endParaRPr lang="en-US" sz="1800" b="0" strike="noStrike" spc="-1">
              <a:solidFill>
                <a:srgbClr val="000000"/>
              </a:solidFill>
              <a:uFill>
                <a:solidFill>
                  <a:srgbClr val="FFFFFF"/>
                </a:solidFill>
              </a:uFill>
              <a:latin typeface="Arial"/>
            </a:endParaRPr>
          </a:p>
        </p:txBody>
      </p:sp>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תמונה 1"/>
          <p:cNvPicPr/>
          <p:nvPr/>
        </p:nvPicPr>
        <p:blipFill>
          <a:blip r:embed="rId2"/>
          <a:stretch/>
        </p:blipFill>
        <p:spPr>
          <a:xfrm>
            <a:off x="179640" y="116640"/>
            <a:ext cx="3045960" cy="4750920"/>
          </a:xfrm>
          <a:prstGeom prst="rect">
            <a:avLst/>
          </a:prstGeom>
          <a:ln>
            <a:noFill/>
          </a:ln>
        </p:spPr>
      </p:pic>
      <p:pic>
        <p:nvPicPr>
          <p:cNvPr id="92" name="תמונה 2"/>
          <p:cNvPicPr/>
          <p:nvPr/>
        </p:nvPicPr>
        <p:blipFill>
          <a:blip r:embed="rId3"/>
          <a:stretch/>
        </p:blipFill>
        <p:spPr>
          <a:xfrm>
            <a:off x="5940000" y="116640"/>
            <a:ext cx="3076200" cy="4680360"/>
          </a:xfrm>
          <a:prstGeom prst="rect">
            <a:avLst/>
          </a:prstGeom>
          <a:ln>
            <a:noFill/>
          </a:ln>
        </p:spPr>
      </p:pic>
      <p:pic>
        <p:nvPicPr>
          <p:cNvPr id="93" name="תמונה 3"/>
          <p:cNvPicPr/>
          <p:nvPr/>
        </p:nvPicPr>
        <p:blipFill>
          <a:blip r:embed="rId4"/>
          <a:stretch/>
        </p:blipFill>
        <p:spPr>
          <a:xfrm>
            <a:off x="3045960" y="1917000"/>
            <a:ext cx="3074400" cy="4760280"/>
          </a:xfrm>
          <a:prstGeom prst="rect">
            <a:avLst/>
          </a:prstGeom>
          <a:ln>
            <a:noFill/>
          </a:ln>
        </p:spPr>
      </p:pic>
    </p:spTree>
  </p:cSld>
  <p:clrMapOvr>
    <a:masterClrMapping/>
  </p:clrMapOvr>
  <p:transition spd="slow">
    <p:fade thruBlk="1"/>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1500"/>
                                  </p:stCondLst>
                                  <p:childTnLst>
                                    <p:set>
                                      <p:cBhvr>
                                        <p:cTn id="6" dur="1" fill="hold">
                                          <p:stCondLst>
                                            <p:cond delay="0"/>
                                          </p:stCondLst>
                                        </p:cTn>
                                        <p:tgtEl>
                                          <p:spTgt spid="91"/>
                                        </p:tgtEl>
                                        <p:attrNameLst>
                                          <p:attrName>style.visibility</p:attrName>
                                        </p:attrNameLst>
                                      </p:cBhvr>
                                      <p:to>
                                        <p:strVal val="visible"/>
                                      </p:to>
                                    </p:set>
                                    <p:anim calcmode="lin" valueType="num">
                                      <p:cBhvr additive="repl">
                                        <p:cTn id="7" dur="1500" fill="hold"/>
                                        <p:tgtEl>
                                          <p:spTgt spid="91"/>
                                        </p:tgtEl>
                                        <p:attrNameLst>
                                          <p:attrName>ppt_x</p:attrName>
                                        </p:attrNameLst>
                                      </p:cBhvr>
                                      <p:tavLst>
                                        <p:tav tm="0">
                                          <p:val>
                                            <p:strVal val="0-#ppt_w/2"/>
                                          </p:val>
                                        </p:tav>
                                        <p:tav tm="100000">
                                          <p:val>
                                            <p:strVal val="#ppt_x"/>
                                          </p:val>
                                        </p:tav>
                                      </p:tavLst>
                                    </p:anim>
                                    <p:anim calcmode="lin" valueType="num">
                                      <p:cBhvr additive="repl">
                                        <p:cTn id="8" dur="1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1500"/>
                                  </p:stCondLst>
                                  <p:childTnLst>
                                    <p:set>
                                      <p:cBhvr>
                                        <p:cTn id="12" dur="1" fill="hold">
                                          <p:stCondLst>
                                            <p:cond delay="0"/>
                                          </p:stCondLst>
                                        </p:cTn>
                                        <p:tgtEl>
                                          <p:spTgt spid="92"/>
                                        </p:tgtEl>
                                        <p:attrNameLst>
                                          <p:attrName>style.visibility</p:attrName>
                                        </p:attrNameLst>
                                      </p:cBhvr>
                                      <p:to>
                                        <p:strVal val="visible"/>
                                      </p:to>
                                    </p:set>
                                    <p:anim calcmode="lin" valueType="num">
                                      <p:cBhvr additive="repl">
                                        <p:cTn id="13" dur="1500" fill="hold"/>
                                        <p:tgtEl>
                                          <p:spTgt spid="92"/>
                                        </p:tgtEl>
                                        <p:attrNameLst>
                                          <p:attrName>ppt_x</p:attrName>
                                        </p:attrNameLst>
                                      </p:cBhvr>
                                      <p:tavLst>
                                        <p:tav tm="0">
                                          <p:val>
                                            <p:strVal val="1+#ppt_w/2"/>
                                          </p:val>
                                        </p:tav>
                                        <p:tav tm="100000">
                                          <p:val>
                                            <p:strVal val="#ppt_x"/>
                                          </p:val>
                                        </p:tav>
                                      </p:tavLst>
                                    </p:anim>
                                    <p:anim calcmode="lin" valueType="num">
                                      <p:cBhvr additive="repl">
                                        <p:cTn id="14" dur="1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1500"/>
                                  </p:stCondLst>
                                  <p:childTnLst>
                                    <p:set>
                                      <p:cBhvr>
                                        <p:cTn id="18" dur="1" fill="hold">
                                          <p:stCondLst>
                                            <p:cond delay="0"/>
                                          </p:stCondLst>
                                        </p:cTn>
                                        <p:tgtEl>
                                          <p:spTgt spid="93"/>
                                        </p:tgtEl>
                                        <p:attrNameLst>
                                          <p:attrName>style.visibility</p:attrName>
                                        </p:attrNameLst>
                                      </p:cBhvr>
                                      <p:to>
                                        <p:strVal val="visible"/>
                                      </p:to>
                                    </p:set>
                                    <p:anim calcmode="lin" valueType="num">
                                      <p:cBhvr additive="repl">
                                        <p:cTn id="19" dur="1500" fill="hold"/>
                                        <p:tgtEl>
                                          <p:spTgt spid="93"/>
                                        </p:tgtEl>
                                        <p:attrNameLst>
                                          <p:attrName>ppt_x</p:attrName>
                                        </p:attrNameLst>
                                      </p:cBhvr>
                                      <p:tavLst>
                                        <p:tav tm="0">
                                          <p:val>
                                            <p:strVal val="#ppt_x"/>
                                          </p:val>
                                        </p:tav>
                                        <p:tav tm="100000">
                                          <p:val>
                                            <p:strVal val="#ppt_x"/>
                                          </p:val>
                                        </p:tav>
                                      </p:tavLst>
                                    </p:anim>
                                    <p:anim calcmode="lin" valueType="num">
                                      <p:cBhvr additive="repl">
                                        <p:cTn id="20" dur="1500" fill="hold"/>
                                        <p:tgtEl>
                                          <p:spTgt spid="9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2"/>
          <p:cNvPicPr/>
          <p:nvPr/>
        </p:nvPicPr>
        <p:blipFill>
          <a:blip r:embed="rId2"/>
          <a:stretch/>
        </p:blipFill>
        <p:spPr>
          <a:xfrm>
            <a:off x="182520" y="365040"/>
            <a:ext cx="8776800" cy="612576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תמונה 1"/>
          <p:cNvPicPr/>
          <p:nvPr/>
        </p:nvPicPr>
        <p:blipFill>
          <a:blip r:embed="rId2"/>
          <a:stretch/>
        </p:blipFill>
        <p:spPr>
          <a:xfrm>
            <a:off x="2339640" y="285480"/>
            <a:ext cx="4390200" cy="618336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2"/>
          <p:cNvPicPr/>
          <p:nvPr/>
        </p:nvPicPr>
        <p:blipFill>
          <a:blip r:embed="rId2"/>
          <a:stretch/>
        </p:blipFill>
        <p:spPr>
          <a:xfrm>
            <a:off x="598680" y="260640"/>
            <a:ext cx="8092440" cy="645228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p:cNvPicPr/>
          <p:nvPr/>
        </p:nvPicPr>
        <p:blipFill>
          <a:blip r:embed="rId2"/>
          <a:stretch/>
        </p:blipFill>
        <p:spPr>
          <a:xfrm>
            <a:off x="1219320" y="189000"/>
            <a:ext cx="6703560" cy="647784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תמונה 1"/>
          <p:cNvPicPr/>
          <p:nvPr/>
        </p:nvPicPr>
        <p:blipFill>
          <a:blip r:embed="rId2"/>
          <a:stretch/>
        </p:blipFill>
        <p:spPr>
          <a:xfrm>
            <a:off x="283680" y="332640"/>
            <a:ext cx="8534520" cy="558864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2"/>
          <p:cNvPicPr/>
          <p:nvPr/>
        </p:nvPicPr>
        <p:blipFill>
          <a:blip r:embed="rId2"/>
          <a:stretch/>
        </p:blipFill>
        <p:spPr>
          <a:xfrm>
            <a:off x="2267640" y="244440"/>
            <a:ext cx="4606200" cy="636660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תמונה 1"/>
          <p:cNvPicPr/>
          <p:nvPr/>
        </p:nvPicPr>
        <p:blipFill>
          <a:blip r:embed="rId2"/>
          <a:stretch/>
        </p:blipFill>
        <p:spPr>
          <a:xfrm>
            <a:off x="2544480" y="278280"/>
            <a:ext cx="4041720" cy="631692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2"/>
          <p:cNvPicPr/>
          <p:nvPr/>
        </p:nvPicPr>
        <p:blipFill>
          <a:blip r:embed="rId2"/>
          <a:stretch/>
        </p:blipFill>
        <p:spPr>
          <a:xfrm>
            <a:off x="249120" y="507960"/>
            <a:ext cx="8643240" cy="583812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2"/>
          <p:cNvPicPr/>
          <p:nvPr/>
        </p:nvPicPr>
        <p:blipFill>
          <a:blip r:embed="rId2"/>
          <a:stretch/>
        </p:blipFill>
        <p:spPr>
          <a:xfrm>
            <a:off x="219240" y="41400"/>
            <a:ext cx="8703720" cy="677160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CustomShape 1"/>
          <p:cNvSpPr/>
          <p:nvPr/>
        </p:nvSpPr>
        <p:spPr>
          <a:xfrm>
            <a:off x="395640" y="2133000"/>
            <a:ext cx="8350920" cy="3499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rtl="1">
              <a:lnSpc>
                <a:spcPct val="100000"/>
              </a:lnSpc>
            </a:pPr>
            <a:r>
              <a:rPr lang="en-US" sz="3200" b="0" strike="noStrike" spc="-1">
                <a:solidFill>
                  <a:srgbClr val="000000"/>
                </a:solidFill>
                <a:uFill>
                  <a:solidFill>
                    <a:srgbClr val="FFFFFF"/>
                  </a:solidFill>
                </a:uFill>
                <a:latin typeface="Constantia"/>
                <a:cs typeface="DejaVu Sans"/>
              </a:rPr>
              <a:t>"בהגיעי לים ההוא, שביתי בכוח הזרוע כמה אינדיאנים באי הראשון שאליו באתי, כדי שילמדו את לשוננו ויספרו לנו את כל הידוע להם על חבל ארץ זה; תכנית זו עלתה יפה והועילה לנו מאד, שכן במהרה יכולנו להבין אלה את אלה, אם באמצעות מחוות וסימנים, או באמצעות מלים."</a:t>
            </a:r>
            <a:endParaRPr lang="en-US" sz="1800" b="0" strike="noStrike" spc="-1">
              <a:solidFill>
                <a:srgbClr val="000000"/>
              </a:solidFill>
              <a:uFill>
                <a:solidFill>
                  <a:srgbClr val="FFFFFF"/>
                </a:solidFill>
              </a:uFill>
              <a:latin typeface="Arial"/>
            </a:endParaRPr>
          </a:p>
        </p:txBody>
      </p:sp>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2"/>
          <p:cNvPicPr/>
          <p:nvPr/>
        </p:nvPicPr>
        <p:blipFill>
          <a:blip r:embed="rId2"/>
          <a:stretch/>
        </p:blipFill>
        <p:spPr>
          <a:xfrm>
            <a:off x="291960" y="1560600"/>
            <a:ext cx="8557560" cy="373464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2"/>
          <p:cNvPicPr/>
          <p:nvPr/>
        </p:nvPicPr>
        <p:blipFill>
          <a:blip r:embed="rId2"/>
          <a:stretch/>
        </p:blipFill>
        <p:spPr>
          <a:xfrm>
            <a:off x="275040" y="37440"/>
            <a:ext cx="8543520" cy="681840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CustomShape 1"/>
          <p:cNvSpPr/>
          <p:nvPr/>
        </p:nvSpPr>
        <p:spPr>
          <a:xfrm>
            <a:off x="395640" y="1196640"/>
            <a:ext cx="8350920" cy="3499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rtl="1">
              <a:lnSpc>
                <a:spcPct val="100000"/>
              </a:lnSpc>
            </a:pPr>
            <a:r>
              <a:rPr lang="en-US" sz="3200" b="0" strike="noStrike" spc="-1">
                <a:solidFill>
                  <a:srgbClr val="000000"/>
                </a:solidFill>
                <a:uFill>
                  <a:solidFill>
                    <a:srgbClr val="FFFFFF"/>
                  </a:solidFill>
                </a:uFill>
                <a:latin typeface="Constantia"/>
                <a:cs typeface="DejaVu Sans"/>
              </a:rPr>
              <a:t>"בכל האיים הללו אין הבדל בתווי הפנים, המנהגים, או השפה וכולם מבינים זה את זה בלא קושי, דבר שלדעתי יש בו להועיל רבות לציפייתו העיקרית של הוד רוממותו מלכנו, היינו, להמרת דתם של אנשים אלה לאמונתו הקדושה של ישו, שלכך, למיטב הבנתי הם נוטים בלב חפץ."</a:t>
            </a:r>
            <a:endParaRPr lang="en-US" sz="1800" b="0" strike="noStrike" spc="-1">
              <a:solidFill>
                <a:srgbClr val="000000"/>
              </a:solidFill>
              <a:uFill>
                <a:solidFill>
                  <a:srgbClr val="FFFFFF"/>
                </a:solidFill>
              </a:uFill>
              <a:latin typeface="Arial"/>
            </a:endParaRPr>
          </a:p>
        </p:txBody>
      </p:sp>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CustomShape 1"/>
          <p:cNvSpPr/>
          <p:nvPr/>
        </p:nvSpPr>
        <p:spPr>
          <a:xfrm>
            <a:off x="251640" y="260640"/>
            <a:ext cx="8566920" cy="7886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rtl="1">
              <a:lnSpc>
                <a:spcPct val="100000"/>
              </a:lnSpc>
            </a:pPr>
            <a:r>
              <a:rPr lang="en-US" sz="3200" b="0" strike="noStrike" spc="-1">
                <a:solidFill>
                  <a:srgbClr val="000000"/>
                </a:solidFill>
                <a:uFill>
                  <a:solidFill>
                    <a:srgbClr val="FFFFFF"/>
                  </a:solidFill>
                </a:uFill>
                <a:latin typeface="Constantia"/>
                <a:cs typeface="DejaVu Sans"/>
              </a:rPr>
              <a:t>"הם אינם עובדי אלילים מסוג כלשהו, אלא מאמינים באמונה שלמה שכל הכוח והעוצמה ולמעשה, כל הטוב מצויים בשמים, ושאני ירדתי מהם עם הספינות והמלחים הללו, וברוח זו הם קיבלוני לאחר שהתנערו מפחדיהם"</a:t>
            </a:r>
            <a:endParaRPr lang="en-US" sz="1800" b="0" strike="noStrike" spc="-1">
              <a:solidFill>
                <a:srgbClr val="000000"/>
              </a:solidFill>
              <a:uFill>
                <a:solidFill>
                  <a:srgbClr val="FFFFFF"/>
                </a:solidFill>
              </a:uFill>
              <a:latin typeface="Arial"/>
            </a:endParaRPr>
          </a:p>
          <a:p>
            <a:pPr algn="just" rtl="1">
              <a:lnSpc>
                <a:spcPct val="100000"/>
              </a:lnSpc>
            </a:pPr>
            <a:endParaRPr lang="en-US" sz="1800" b="0" strike="noStrike" spc="-1">
              <a:solidFill>
                <a:srgbClr val="000000"/>
              </a:solidFill>
              <a:uFill>
                <a:solidFill>
                  <a:srgbClr val="FFFFFF"/>
                </a:solidFill>
              </a:uFill>
              <a:latin typeface="Arial"/>
            </a:endParaRPr>
          </a:p>
          <a:p>
            <a:pPr algn="just" rtl="1">
              <a:lnSpc>
                <a:spcPct val="100000"/>
              </a:lnSpc>
            </a:pPr>
            <a:r>
              <a:rPr lang="en-US" sz="3200" b="0" strike="noStrike" spc="-1">
                <a:solidFill>
                  <a:srgbClr val="000000"/>
                </a:solidFill>
                <a:uFill>
                  <a:solidFill>
                    <a:srgbClr val="FFFFFF"/>
                  </a:solidFill>
                </a:uFill>
                <a:latin typeface="Constantia"/>
                <a:cs typeface="DejaVu Sans"/>
              </a:rPr>
              <a:t>"ולמרות שהם נמצאים עמנו כבר זמן רב, עדיין מאמינים הם שירדתי מן השמים; ובכל מקום חדש שפקדנו הם הודיעו זאת מיד, בקוראם בקול גדול לאינדיאנים אחרים, "בואו, בואו לראות יצורים שמימיים". ולשמע הקריאה נהרו לראותנו כאיש אחד נשים, גברים, ילדים ומבוגרים, בחורים וזקנים, לאחר שנפטרו מאימתם הקודמת, בטורים ארוכים שגדשו את הדרכים, חלקם מביאים מזון, אחרים משקה, בחיבה ונואם שלא יתוארו"</a:t>
            </a:r>
            <a:endParaRPr lang="en-US" sz="1800" b="0" strike="noStrike" spc="-1">
              <a:solidFill>
                <a:srgbClr val="000000"/>
              </a:solidFill>
              <a:uFill>
                <a:solidFill>
                  <a:srgbClr val="FFFFFF"/>
                </a:solidFill>
              </a:uFill>
              <a:latin typeface="Arial"/>
            </a:endParaRPr>
          </a:p>
        </p:txBody>
      </p:sp>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stomShape 1"/>
          <p:cNvSpPr/>
          <p:nvPr/>
        </p:nvSpPr>
        <p:spPr>
          <a:xfrm>
            <a:off x="251640" y="116640"/>
            <a:ext cx="8638920" cy="7886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rtl="1">
              <a:lnSpc>
                <a:spcPct val="100000"/>
              </a:lnSpc>
            </a:pPr>
            <a:r>
              <a:rPr lang="en-US" sz="3200" b="0" strike="noStrike" spc="-1">
                <a:solidFill>
                  <a:srgbClr val="000000"/>
                </a:solidFill>
                <a:uFill>
                  <a:solidFill>
                    <a:srgbClr val="FFFFFF"/>
                  </a:solidFill>
                </a:uFill>
                <a:latin typeface="Constantia"/>
                <a:cs typeface="DejaVu Sans"/>
              </a:rPr>
              <a:t>"בניגוד לציפיות של חלק מאתנו, לא מצאתי אוכלי-אדם בקרבם, אלא אנשים מלאי יראת כבוד ונדיבות"</a:t>
            </a:r>
            <a:endParaRPr lang="en-US" sz="1800" b="0" strike="noStrike" spc="-1">
              <a:solidFill>
                <a:srgbClr val="000000"/>
              </a:solidFill>
              <a:uFill>
                <a:solidFill>
                  <a:srgbClr val="FFFFFF"/>
                </a:solidFill>
              </a:uFill>
              <a:latin typeface="Arial"/>
            </a:endParaRPr>
          </a:p>
          <a:p>
            <a:pPr algn="just" rtl="1">
              <a:lnSpc>
                <a:spcPct val="100000"/>
              </a:lnSpc>
            </a:pPr>
            <a:r>
              <a:rPr lang="en-US" sz="3200" b="0" strike="noStrike" spc="-1">
                <a:solidFill>
                  <a:srgbClr val="000000"/>
                </a:solidFill>
                <a:uFill>
                  <a:solidFill>
                    <a:srgbClr val="FFFFFF"/>
                  </a:solidFill>
                </a:uFill>
                <a:latin typeface="Constantia"/>
                <a:cs typeface="DejaVu Sans"/>
              </a:rPr>
              <a:t>"ולפי הדרך ומהלך הנסיעה, אני יכול לקבוע כי האי עולה בגודלו על אנגליה וסקוטלנד גם יחד; שכן בנוסף לשלוש מאות ועשרים ושניים המיל האמורים, ישנם במערב האי שני מחוזות, שאליהם לא הגעתי; האחד קרוי בפי האינדיאנים אנאם ויושביו נולדים עם זנב"</a:t>
            </a:r>
            <a:endParaRPr lang="en-US" sz="1800" b="0" strike="noStrike" spc="-1">
              <a:solidFill>
                <a:srgbClr val="000000"/>
              </a:solidFill>
              <a:uFill>
                <a:solidFill>
                  <a:srgbClr val="FFFFFF"/>
                </a:solidFill>
              </a:uFill>
              <a:latin typeface="Arial"/>
            </a:endParaRPr>
          </a:p>
          <a:p>
            <a:pPr algn="just" rtl="1">
              <a:lnSpc>
                <a:spcPct val="100000"/>
              </a:lnSpc>
            </a:pPr>
            <a:r>
              <a:rPr lang="en-US" sz="3200" b="0" strike="noStrike" spc="-1">
                <a:solidFill>
                  <a:srgbClr val="000000"/>
                </a:solidFill>
                <a:uFill>
                  <a:solidFill>
                    <a:srgbClr val="FFFFFF"/>
                  </a:solidFill>
                </a:uFill>
                <a:latin typeface="Constantia"/>
                <a:cs typeface="DejaVu Sans"/>
              </a:rPr>
              <a:t>"אלה הם אנשים אשר קושרים קשרי נישואין עם נשים מסוימות, המתגוררות בגפן באי מאטנין, השוכן בסמוך לאספניולה בכיוון הודו; הנשים הללו אינן עוסקות במלאכות המתאימות לבנות מינן, אלא אוחזות קשת וחץ, כאלה שתיארתי שאוחזים בני זוגן, ולהגנתן הן משתמשות בלוחות ארד, המצוי בשפע אצלן"</a:t>
            </a:r>
            <a:endParaRPr lang="en-US" sz="1800" b="0" strike="noStrike" spc="-1">
              <a:solidFill>
                <a:srgbClr val="000000"/>
              </a:solidFill>
              <a:uFill>
                <a:solidFill>
                  <a:srgbClr val="FFFFFF"/>
                </a:solidFill>
              </a:uFill>
              <a:latin typeface="Arial"/>
            </a:endParaRPr>
          </a:p>
        </p:txBody>
      </p:sp>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2"/>
          <p:cNvPicPr/>
          <p:nvPr/>
        </p:nvPicPr>
        <p:blipFill>
          <a:blip r:embed="rId2"/>
          <a:stretch/>
        </p:blipFill>
        <p:spPr>
          <a:xfrm>
            <a:off x="683640" y="123480"/>
            <a:ext cx="7702560" cy="654876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תמונה 83"/>
          <p:cNvPicPr/>
          <p:nvPr/>
        </p:nvPicPr>
        <p:blipFill>
          <a:blip r:embed="rId2"/>
          <a:stretch/>
        </p:blipFill>
        <p:spPr>
          <a:xfrm>
            <a:off x="1008000" y="288360"/>
            <a:ext cx="7236360" cy="5455440"/>
          </a:xfrm>
          <a:prstGeom prst="rect">
            <a:avLst/>
          </a:prstGeom>
          <a:ln>
            <a:noFill/>
          </a:ln>
        </p:spPr>
      </p:pic>
      <p:sp>
        <p:nvSpPr>
          <p:cNvPr id="79" name="CustomShape 1"/>
          <p:cNvSpPr/>
          <p:nvPr/>
        </p:nvSpPr>
        <p:spPr>
          <a:xfrm>
            <a:off x="288000" y="5834880"/>
            <a:ext cx="8565840" cy="1021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rtl="1">
              <a:lnSpc>
                <a:spcPct val="100000"/>
              </a:lnSpc>
            </a:pPr>
            <a:r>
              <a:rPr lang="en-US" sz="2200" b="0" strike="noStrike" spc="-1">
                <a:solidFill>
                  <a:srgbClr val="000000"/>
                </a:solidFill>
                <a:uFill>
                  <a:solidFill>
                    <a:srgbClr val="FFFFFF"/>
                  </a:solidFill>
                </a:uFill>
                <a:latin typeface="Times New Roman"/>
                <a:cs typeface="Times New Roman"/>
              </a:rPr>
              <a:t> "Amerigo Vespucci 1454-1512 landing in America, engraved by Theodor Galle 1571-1633" oil on Canvas, location: Bibliothèque Nationale, Paris, France.</a:t>
            </a:r>
            <a:endParaRPr lang="en-US" sz="1800" b="0" strike="noStrike" spc="-1">
              <a:solidFill>
                <a:srgbClr val="000000"/>
              </a:solidFill>
              <a:uFill>
                <a:solidFill>
                  <a:srgbClr val="FFFFFF"/>
                </a:solidFill>
              </a:uFill>
              <a:latin typeface="Arial"/>
            </a:endParaRPr>
          </a:p>
        </p:txBody>
      </p:sp>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2"/>
          <p:cNvPicPr/>
          <p:nvPr/>
        </p:nvPicPr>
        <p:blipFill>
          <a:blip r:embed="rId2"/>
          <a:stretch/>
        </p:blipFill>
        <p:spPr>
          <a:xfrm>
            <a:off x="249120" y="203040"/>
            <a:ext cx="8643240" cy="644796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תמונה 109"/>
          <p:cNvPicPr/>
          <p:nvPr/>
        </p:nvPicPr>
        <p:blipFill>
          <a:blip r:embed="rId2"/>
          <a:stretch/>
        </p:blipFill>
        <p:spPr>
          <a:xfrm>
            <a:off x="496800" y="288720"/>
            <a:ext cx="4224600" cy="5975280"/>
          </a:xfrm>
          <a:prstGeom prst="rect">
            <a:avLst/>
          </a:prstGeom>
          <a:ln>
            <a:noFill/>
          </a:ln>
        </p:spPr>
      </p:pic>
      <p:sp>
        <p:nvSpPr>
          <p:cNvPr id="111" name="CustomShape 1"/>
          <p:cNvSpPr/>
          <p:nvPr/>
        </p:nvSpPr>
        <p:spPr>
          <a:xfrm>
            <a:off x="4722120" y="432000"/>
            <a:ext cx="4349160" cy="151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rtl="1">
              <a:lnSpc>
                <a:spcPct val="100000"/>
              </a:lnSpc>
            </a:pPr>
            <a:r>
              <a:rPr lang="en-US" sz="3200" b="0" strike="noStrike" spc="-1">
                <a:solidFill>
                  <a:srgbClr val="000000"/>
                </a:solidFill>
                <a:uFill>
                  <a:solidFill>
                    <a:srgbClr val="FFFFFF"/>
                  </a:solidFill>
                </a:uFill>
                <a:latin typeface="Times New Roman"/>
                <a:cs typeface="Times New Roman"/>
              </a:rPr>
              <a:t>The treaty of Tordesillas June 7, 1494</a:t>
            </a:r>
            <a:endParaRPr lang="en-US" sz="1800" b="0" strike="noStrike" spc="-1">
              <a:solidFill>
                <a:srgbClr val="000000"/>
              </a:solidFill>
              <a:uFill>
                <a:solidFill>
                  <a:srgbClr val="FFFFFF"/>
                </a:solidFill>
              </a:uFill>
              <a:latin typeface="Arial"/>
            </a:endParaRPr>
          </a:p>
        </p:txBody>
      </p:sp>
      <p:sp>
        <p:nvSpPr>
          <p:cNvPr id="112" name="CustomShape 2"/>
          <p:cNvSpPr/>
          <p:nvPr/>
        </p:nvSpPr>
        <p:spPr>
          <a:xfrm>
            <a:off x="497160" y="6275520"/>
            <a:ext cx="4182840" cy="708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rtl="1">
              <a:lnSpc>
                <a:spcPct val="100000"/>
              </a:lnSpc>
            </a:pPr>
            <a:r>
              <a:rPr lang="en-US" sz="2400" b="0" strike="noStrike" spc="-1">
                <a:solidFill>
                  <a:srgbClr val="000000"/>
                </a:solidFill>
                <a:uFill>
                  <a:solidFill>
                    <a:srgbClr val="FFFFFF"/>
                  </a:solidFill>
                </a:uFill>
                <a:latin typeface="Times New Roman"/>
                <a:cs typeface="Times New Roman"/>
              </a:rPr>
              <a:t>עמוד מספר 1 מחוזה טורדסייס המקורי</a:t>
            </a:r>
          </a:p>
        </p:txBody>
      </p:sp>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1"/>
          <p:cNvSpPr/>
          <p:nvPr/>
        </p:nvSpPr>
        <p:spPr>
          <a:xfrm>
            <a:off x="179512" y="116632"/>
            <a:ext cx="8856984" cy="765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l" rtl="0"/>
            <a:r>
              <a:rPr lang="en-US" b="0" strike="noStrike" spc="-1" dirty="0">
                <a:solidFill>
                  <a:srgbClr val="000000"/>
                </a:solidFill>
                <a:uFill>
                  <a:solidFill>
                    <a:srgbClr val="FFFFFF"/>
                  </a:solidFill>
                </a:uFill>
                <a:latin typeface="Times New Roman" pitchFamily="18" charset="0"/>
                <a:cs typeface="Times New Roman" pitchFamily="18" charset="0"/>
              </a:rPr>
              <a:t>In the name of God Almighty, Father, Son, and Holy Ghost, three truly separate and distinct persons and only one divine essence. Be it manifest and known to all who shall see this public instrument, that at the village of </a:t>
            </a:r>
            <a:r>
              <a:rPr lang="en-US" b="0" strike="noStrike" spc="-1" dirty="0" err="1">
                <a:solidFill>
                  <a:srgbClr val="000000"/>
                </a:solidFill>
                <a:uFill>
                  <a:solidFill>
                    <a:srgbClr val="FFFFFF"/>
                  </a:solidFill>
                </a:uFill>
                <a:latin typeface="Times New Roman" pitchFamily="18" charset="0"/>
                <a:cs typeface="Times New Roman" pitchFamily="18" charset="0"/>
              </a:rPr>
              <a:t>Tordesillas</a:t>
            </a:r>
            <a:r>
              <a:rPr lang="en-US" b="0" strike="noStrike" spc="-1" dirty="0">
                <a:solidFill>
                  <a:srgbClr val="000000"/>
                </a:solidFill>
                <a:uFill>
                  <a:solidFill>
                    <a:srgbClr val="FFFFFF"/>
                  </a:solidFill>
                </a:uFill>
                <a:latin typeface="Times New Roman" pitchFamily="18" charset="0"/>
                <a:cs typeface="Times New Roman" pitchFamily="18" charset="0"/>
              </a:rPr>
              <a:t>, on the seventh day of the month of June, in the year of the nativity of our Lord Jesus Christ 1494, in the presence of us, the secretaries, clerks, and notaries public subscribed below, there being present the honorable Don Enrique </a:t>
            </a:r>
            <a:r>
              <a:rPr lang="en-US" b="0" strike="noStrike" spc="-1" dirty="0" err="1">
                <a:solidFill>
                  <a:srgbClr val="000000"/>
                </a:solidFill>
                <a:uFill>
                  <a:solidFill>
                    <a:srgbClr val="FFFFFF"/>
                  </a:solidFill>
                </a:uFill>
                <a:latin typeface="Times New Roman" pitchFamily="18" charset="0"/>
                <a:cs typeface="Times New Roman" pitchFamily="18" charset="0"/>
              </a:rPr>
              <a:t>Enriques</a:t>
            </a:r>
            <a:r>
              <a:rPr lang="en-US" b="0" strike="noStrike" spc="-1" dirty="0">
                <a:solidFill>
                  <a:srgbClr val="000000"/>
                </a:solidFill>
                <a:uFill>
                  <a:solidFill>
                    <a:srgbClr val="FFFFFF"/>
                  </a:solidFill>
                </a:uFill>
                <a:latin typeface="Times New Roman" pitchFamily="18" charset="0"/>
                <a:cs typeface="Times New Roman" pitchFamily="18" charset="0"/>
              </a:rPr>
              <a:t>, chief steward of the very exalted and very mighty princes, the lord and lady Don Ferdinand and Doña Isabella, by the grace of God king and queen of Castile, Leon, Aragon, Sicily, Granada, etc., Don </a:t>
            </a:r>
            <a:r>
              <a:rPr lang="en-US" b="0" strike="noStrike" spc="-1" dirty="0" err="1">
                <a:solidFill>
                  <a:srgbClr val="000000"/>
                </a:solidFill>
                <a:uFill>
                  <a:solidFill>
                    <a:srgbClr val="FFFFFF"/>
                  </a:solidFill>
                </a:uFill>
                <a:latin typeface="Times New Roman" pitchFamily="18" charset="0"/>
                <a:cs typeface="Times New Roman" pitchFamily="18" charset="0"/>
              </a:rPr>
              <a:t>Gutierre</a:t>
            </a:r>
            <a:r>
              <a:rPr lang="en-US" b="0" strike="noStrike" spc="-1" dirty="0">
                <a:solidFill>
                  <a:srgbClr val="000000"/>
                </a:solidFill>
                <a:uFill>
                  <a:solidFill>
                    <a:srgbClr val="FFFFFF"/>
                  </a:solidFill>
                </a:uFill>
                <a:latin typeface="Times New Roman" pitchFamily="18" charset="0"/>
                <a:cs typeface="Times New Roman" pitchFamily="18" charset="0"/>
              </a:rPr>
              <a:t> de Cardenas, chief auditor of the said lords, the king and queen, and Doctor Rodrigo Maldonado, all members of the council of the said lords, the king and queen of Castile, Leon, Aragon, Sicily, Granada, etc., their qualified representatives of the one part, and the honorable </a:t>
            </a:r>
            <a:r>
              <a:rPr lang="en-US" b="0" strike="noStrike" spc="-1" dirty="0" err="1">
                <a:solidFill>
                  <a:srgbClr val="000000"/>
                </a:solidFill>
                <a:uFill>
                  <a:solidFill>
                    <a:srgbClr val="FFFFFF"/>
                  </a:solidFill>
                </a:uFill>
                <a:latin typeface="Times New Roman" pitchFamily="18" charset="0"/>
                <a:cs typeface="Times New Roman" pitchFamily="18" charset="0"/>
              </a:rPr>
              <a:t>Ruy</a:t>
            </a:r>
            <a:r>
              <a:rPr lang="en-US" b="0" strike="noStrike" spc="-1" dirty="0">
                <a:solidFill>
                  <a:srgbClr val="000000"/>
                </a:solidFill>
                <a:uFill>
                  <a:solidFill>
                    <a:srgbClr val="FFFFFF"/>
                  </a:solidFill>
                </a:uFill>
                <a:latin typeface="Times New Roman" pitchFamily="18" charset="0"/>
                <a:cs typeface="Times New Roman" pitchFamily="18" charset="0"/>
              </a:rPr>
              <a:t> de Sousa, lord of </a:t>
            </a:r>
            <a:r>
              <a:rPr lang="en-US" b="0" strike="noStrike" spc="-1" dirty="0" err="1">
                <a:solidFill>
                  <a:srgbClr val="000000"/>
                </a:solidFill>
                <a:uFill>
                  <a:solidFill>
                    <a:srgbClr val="FFFFFF"/>
                  </a:solidFill>
                </a:uFill>
                <a:latin typeface="Times New Roman" pitchFamily="18" charset="0"/>
                <a:cs typeface="Times New Roman" pitchFamily="18" charset="0"/>
              </a:rPr>
              <a:t>Sagres</a:t>
            </a:r>
            <a:r>
              <a:rPr lang="en-US" b="0" strike="noStrike" spc="-1" dirty="0">
                <a:solidFill>
                  <a:srgbClr val="000000"/>
                </a:solidFill>
                <a:uFill>
                  <a:solidFill>
                    <a:srgbClr val="FFFFFF"/>
                  </a:solidFill>
                </a:uFill>
                <a:latin typeface="Times New Roman" pitchFamily="18" charset="0"/>
                <a:cs typeface="Times New Roman" pitchFamily="18" charset="0"/>
              </a:rPr>
              <a:t> and </a:t>
            </a:r>
            <a:r>
              <a:rPr lang="en-US" b="0" strike="noStrike" spc="-1" dirty="0" err="1">
                <a:solidFill>
                  <a:srgbClr val="000000"/>
                </a:solidFill>
                <a:uFill>
                  <a:solidFill>
                    <a:srgbClr val="FFFFFF"/>
                  </a:solidFill>
                </a:uFill>
                <a:latin typeface="Times New Roman" pitchFamily="18" charset="0"/>
                <a:cs typeface="Times New Roman" pitchFamily="18" charset="0"/>
              </a:rPr>
              <a:t>Berenguel</a:t>
            </a:r>
            <a:r>
              <a:rPr lang="en-US" b="0" strike="noStrike" spc="-1" dirty="0">
                <a:solidFill>
                  <a:srgbClr val="000000"/>
                </a:solidFill>
                <a:uFill>
                  <a:solidFill>
                    <a:srgbClr val="FFFFFF"/>
                  </a:solidFill>
                </a:uFill>
                <a:latin typeface="Times New Roman" pitchFamily="18" charset="0"/>
                <a:cs typeface="Times New Roman" pitchFamily="18" charset="0"/>
              </a:rPr>
              <a:t>, Dom Juan de Sousa, his son, chief inspector of weights and measures of the very exalted and very excellent lord Dom John, by the grace of God king of Portugal and of the </a:t>
            </a:r>
            <a:r>
              <a:rPr lang="en-US" b="0" strike="noStrike" spc="-1" dirty="0" err="1">
                <a:solidFill>
                  <a:srgbClr val="000000"/>
                </a:solidFill>
                <a:uFill>
                  <a:solidFill>
                    <a:srgbClr val="FFFFFF"/>
                  </a:solidFill>
                </a:uFill>
                <a:latin typeface="Times New Roman" pitchFamily="18" charset="0"/>
                <a:cs typeface="Times New Roman" pitchFamily="18" charset="0"/>
              </a:rPr>
              <a:t>Algarves</a:t>
            </a:r>
            <a:r>
              <a:rPr lang="en-US" b="0" strike="noStrike" spc="-1" dirty="0">
                <a:solidFill>
                  <a:srgbClr val="000000"/>
                </a:solidFill>
                <a:uFill>
                  <a:solidFill>
                    <a:srgbClr val="FFFFFF"/>
                  </a:solidFill>
                </a:uFill>
                <a:latin typeface="Times New Roman" pitchFamily="18" charset="0"/>
                <a:cs typeface="Times New Roman" pitchFamily="18" charset="0"/>
              </a:rPr>
              <a:t> on this side and beyond the sea in Africa, lord of Guinea, and Ayres de </a:t>
            </a:r>
            <a:r>
              <a:rPr lang="en-US" b="0" strike="noStrike" spc="-1" dirty="0" err="1">
                <a:solidFill>
                  <a:srgbClr val="000000"/>
                </a:solidFill>
                <a:uFill>
                  <a:solidFill>
                    <a:srgbClr val="FFFFFF"/>
                  </a:solidFill>
                </a:uFill>
                <a:latin typeface="Times New Roman" pitchFamily="18" charset="0"/>
                <a:cs typeface="Times New Roman" pitchFamily="18" charset="0"/>
              </a:rPr>
              <a:t>Almada</a:t>
            </a:r>
            <a:r>
              <a:rPr lang="en-US" b="0" strike="noStrike" spc="-1" dirty="0">
                <a:solidFill>
                  <a:srgbClr val="000000"/>
                </a:solidFill>
                <a:uFill>
                  <a:solidFill>
                    <a:srgbClr val="FFFFFF"/>
                  </a:solidFill>
                </a:uFill>
                <a:latin typeface="Times New Roman" pitchFamily="18" charset="0"/>
                <a:cs typeface="Times New Roman" pitchFamily="18" charset="0"/>
              </a:rPr>
              <a:t>, magistrate of civil cases in his court and member of his </a:t>
            </a:r>
            <a:r>
              <a:rPr lang="en-US" b="0" strike="noStrike" spc="-1" dirty="0" err="1">
                <a:solidFill>
                  <a:srgbClr val="000000"/>
                </a:solidFill>
                <a:uFill>
                  <a:solidFill>
                    <a:srgbClr val="FFFFFF"/>
                  </a:solidFill>
                </a:uFill>
                <a:latin typeface="Times New Roman" pitchFamily="18" charset="0"/>
                <a:cs typeface="Times New Roman" pitchFamily="18" charset="0"/>
              </a:rPr>
              <a:t>desembargo</a:t>
            </a:r>
            <a:r>
              <a:rPr lang="en-US" b="0" strike="noStrike" spc="-1" dirty="0">
                <a:solidFill>
                  <a:srgbClr val="000000"/>
                </a:solidFill>
                <a:uFill>
                  <a:solidFill>
                    <a:srgbClr val="FFFFFF"/>
                  </a:solidFill>
                </a:uFill>
                <a:latin typeface="Times New Roman" pitchFamily="18" charset="0"/>
                <a:cs typeface="Times New Roman" pitchFamily="18" charset="0"/>
              </a:rPr>
              <a:t>, all of the council of the said lord King of Portugal, and his qualified ambassadors and representatives, as was proved by both the said parties by means of the letters of authorization and </a:t>
            </a:r>
            <a:r>
              <a:rPr lang="en-US" b="0" strike="noStrike" spc="-1" dirty="0" err="1">
                <a:solidFill>
                  <a:srgbClr val="000000"/>
                </a:solidFill>
                <a:uFill>
                  <a:solidFill>
                    <a:srgbClr val="FFFFFF"/>
                  </a:solidFill>
                </a:uFill>
                <a:latin typeface="Times New Roman" pitchFamily="18" charset="0"/>
                <a:cs typeface="Times New Roman" pitchFamily="18" charset="0"/>
              </a:rPr>
              <a:t>procurations</a:t>
            </a:r>
            <a:r>
              <a:rPr lang="en-US" b="0" strike="noStrike" spc="-1" dirty="0">
                <a:solidFill>
                  <a:srgbClr val="000000"/>
                </a:solidFill>
                <a:uFill>
                  <a:solidFill>
                    <a:srgbClr val="FFFFFF"/>
                  </a:solidFill>
                </a:uFill>
                <a:latin typeface="Times New Roman" pitchFamily="18" charset="0"/>
                <a:cs typeface="Times New Roman" pitchFamily="18" charset="0"/>
              </a:rPr>
              <a:t> from the said lords their constituents, the tenor of which, word for word, is as follows: [Here follow the full powers granted by Ferdinand and Isabella to Don Enrique </a:t>
            </a:r>
            <a:r>
              <a:rPr lang="en-US" b="0" strike="noStrike" spc="-1" dirty="0" err="1">
                <a:solidFill>
                  <a:srgbClr val="000000"/>
                </a:solidFill>
                <a:uFill>
                  <a:solidFill>
                    <a:srgbClr val="FFFFFF"/>
                  </a:solidFill>
                </a:uFill>
                <a:latin typeface="Times New Roman" pitchFamily="18" charset="0"/>
                <a:cs typeface="Times New Roman" pitchFamily="18" charset="0"/>
              </a:rPr>
              <a:t>Enriques</a:t>
            </a:r>
            <a:r>
              <a:rPr lang="en-US" b="0" strike="noStrike" spc="-1" dirty="0">
                <a:solidFill>
                  <a:srgbClr val="000000"/>
                </a:solidFill>
                <a:uFill>
                  <a:solidFill>
                    <a:srgbClr val="FFFFFF"/>
                  </a:solidFill>
                </a:uFill>
                <a:latin typeface="Times New Roman" pitchFamily="18" charset="0"/>
                <a:cs typeface="Times New Roman" pitchFamily="18" charset="0"/>
              </a:rPr>
              <a:t>, Don </a:t>
            </a:r>
            <a:r>
              <a:rPr lang="en-US" b="0" strike="noStrike" spc="-1" dirty="0" err="1">
                <a:solidFill>
                  <a:srgbClr val="000000"/>
                </a:solidFill>
                <a:uFill>
                  <a:solidFill>
                    <a:srgbClr val="FFFFFF"/>
                  </a:solidFill>
                </a:uFill>
                <a:latin typeface="Times New Roman" pitchFamily="18" charset="0"/>
                <a:cs typeface="Times New Roman" pitchFamily="18" charset="0"/>
              </a:rPr>
              <a:t>Gutierre</a:t>
            </a:r>
            <a:r>
              <a:rPr lang="en-US" b="0" strike="noStrike" spc="-1" dirty="0">
                <a:solidFill>
                  <a:srgbClr val="000000"/>
                </a:solidFill>
                <a:uFill>
                  <a:solidFill>
                    <a:srgbClr val="FFFFFF"/>
                  </a:solidFill>
                </a:uFill>
                <a:latin typeface="Times New Roman" pitchFamily="18" charset="0"/>
                <a:cs typeface="Times New Roman" pitchFamily="18" charset="0"/>
              </a:rPr>
              <a:t> de Cardenas, and Dr. Rodrigo Maldonado on June 5, 1494; and the full powers granted by John II. to </a:t>
            </a:r>
            <a:r>
              <a:rPr lang="en-US" b="0" strike="noStrike" spc="-1" dirty="0" err="1">
                <a:solidFill>
                  <a:srgbClr val="000000"/>
                </a:solidFill>
                <a:uFill>
                  <a:solidFill>
                    <a:srgbClr val="FFFFFF"/>
                  </a:solidFill>
                </a:uFill>
                <a:latin typeface="Times New Roman" pitchFamily="18" charset="0"/>
                <a:cs typeface="Times New Roman" pitchFamily="18" charset="0"/>
              </a:rPr>
              <a:t>Ruy</a:t>
            </a:r>
            <a:r>
              <a:rPr lang="en-US" b="0" strike="noStrike" spc="-1" dirty="0">
                <a:solidFill>
                  <a:srgbClr val="000000"/>
                </a:solidFill>
                <a:uFill>
                  <a:solidFill>
                    <a:srgbClr val="FFFFFF"/>
                  </a:solidFill>
                </a:uFill>
                <a:latin typeface="Times New Roman" pitchFamily="18" charset="0"/>
                <a:cs typeface="Times New Roman" pitchFamily="18" charset="0"/>
              </a:rPr>
              <a:t> de Sousa, Joao de Sousa, and Ayres </a:t>
            </a:r>
            <a:r>
              <a:rPr lang="en-US" b="0" strike="noStrike" spc="-1" dirty="0" err="1">
                <a:solidFill>
                  <a:srgbClr val="000000"/>
                </a:solidFill>
                <a:uFill>
                  <a:solidFill>
                    <a:srgbClr val="FFFFFF"/>
                  </a:solidFill>
                </a:uFill>
                <a:latin typeface="Times New Roman" pitchFamily="18" charset="0"/>
                <a:cs typeface="Times New Roman" pitchFamily="18" charset="0"/>
              </a:rPr>
              <a:t>Almada</a:t>
            </a:r>
            <a:r>
              <a:rPr lang="en-US" b="0" strike="noStrike" spc="-1" dirty="0">
                <a:solidFill>
                  <a:srgbClr val="000000"/>
                </a:solidFill>
                <a:uFill>
                  <a:solidFill>
                    <a:srgbClr val="FFFFFF"/>
                  </a:solidFill>
                </a:uFill>
                <a:latin typeface="Times New Roman" pitchFamily="18" charset="0"/>
                <a:cs typeface="Times New Roman" pitchFamily="18" charset="0"/>
              </a:rPr>
              <a:t> on March 8, 1494.] "Thereupon it was declared by the above-mentioned representatives of the aforesaid King and Queen of Castile, Leon, Aragon, Sicily, Granada, etc., and of the aforesaid King of Portugal and the </a:t>
            </a:r>
            <a:r>
              <a:rPr lang="en-US" b="0" strike="noStrike" spc="-1" dirty="0" err="1">
                <a:solidFill>
                  <a:srgbClr val="000000"/>
                </a:solidFill>
                <a:uFill>
                  <a:solidFill>
                    <a:srgbClr val="FFFFFF"/>
                  </a:solidFill>
                </a:uFill>
                <a:latin typeface="Times New Roman" pitchFamily="18" charset="0"/>
                <a:cs typeface="Times New Roman" pitchFamily="18" charset="0"/>
              </a:rPr>
              <a:t>Algarves</a:t>
            </a:r>
            <a:r>
              <a:rPr lang="en-US" b="0" strike="noStrike" spc="-1" dirty="0">
                <a:solidFill>
                  <a:srgbClr val="000000"/>
                </a:solidFill>
                <a:uFill>
                  <a:solidFill>
                    <a:srgbClr val="FFFFFF"/>
                  </a:solidFill>
                </a:uFill>
                <a:latin typeface="Times New Roman" pitchFamily="18" charset="0"/>
                <a:cs typeface="Times New Roman" pitchFamily="18" charset="0"/>
              </a:rPr>
              <a:t>, etc.: </a:t>
            </a:r>
          </a:p>
          <a:p>
            <a:pPr algn="l" rtl="0"/>
            <a:endParaRPr lang="en-US" sz="1800" b="0" strike="noStrike" spc="-1" dirty="0">
              <a:solidFill>
                <a:srgbClr val="000000"/>
              </a:solidFill>
              <a:uFill>
                <a:solidFill>
                  <a:srgbClr val="FFFFFF"/>
                </a:solidFill>
              </a:uFill>
              <a:latin typeface="Times New Roman" pitchFamily="18" charset="0"/>
              <a:cs typeface="Times New Roman" pitchFamily="18" charset="0"/>
            </a:endParaRPr>
          </a:p>
        </p:txBody>
      </p:sp>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ustomShape 1"/>
          <p:cNvSpPr/>
          <p:nvPr/>
        </p:nvSpPr>
        <p:spPr>
          <a:xfrm>
            <a:off x="179512" y="162000"/>
            <a:ext cx="8856984" cy="840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l" rtl="0">
              <a:lnSpc>
                <a:spcPct val="100000"/>
              </a:lnSpc>
            </a:pPr>
            <a:r>
              <a:rPr lang="en-US" sz="1800" b="0" strike="noStrike" spc="-1" dirty="0">
                <a:solidFill>
                  <a:srgbClr val="000000"/>
                </a:solidFill>
                <a:uFill>
                  <a:solidFill>
                    <a:srgbClr val="FFFFFF"/>
                  </a:solidFill>
                </a:uFill>
                <a:latin typeface="Times New Roman" pitchFamily="18" charset="0"/>
                <a:cs typeface="Times New Roman" pitchFamily="18" charset="0"/>
              </a:rPr>
              <a:t>[I.] That, whereas a certain controversy exists between the said lords, their constituents, as to what lands, of all those discovered in the ocean sea up to the present day, the date of this treaty, pertain to each one of the said parts respectively; therefore, for the sake of peace and concord, and for the preservation of the relationship and love of the said King of Portugal for the said King and Queen of Castile, Aragon, etc., it being the pleasure of their Highnesses, they, their said representatives, acting in their name and by virtue of their powers herein described, covenanted and agreed that a boundary or straight line be determined and drawn north and south, from pole to pole, on the said ocean sea, from the Arctic to the Antarctic pole. This boundary or line shall be drawn straight, as aforesaid, at a distance of three hundred and seventy leagues west of the Cape Verde Islands, being calculated by degrees, or by any other manner as may be considered the best and readiest, provided the distance shall be no greater than </a:t>
            </a:r>
            <a:r>
              <a:rPr lang="en-US" sz="1800" b="0" strike="noStrike" spc="-1" dirty="0" err="1">
                <a:solidFill>
                  <a:srgbClr val="000000"/>
                </a:solidFill>
                <a:uFill>
                  <a:solidFill>
                    <a:srgbClr val="FFFFFF"/>
                  </a:solidFill>
                </a:uFill>
                <a:latin typeface="Times New Roman" pitchFamily="18" charset="0"/>
                <a:cs typeface="Times New Roman" pitchFamily="18" charset="0"/>
              </a:rPr>
              <a:t>abovesaid</a:t>
            </a:r>
            <a:r>
              <a:rPr lang="en-US" sz="1800" b="0" strike="noStrike" spc="-1" dirty="0">
                <a:solidFill>
                  <a:srgbClr val="000000"/>
                </a:solidFill>
                <a:uFill>
                  <a:solidFill>
                    <a:srgbClr val="FFFFFF"/>
                  </a:solidFill>
                </a:uFill>
                <a:latin typeface="Times New Roman" pitchFamily="18" charset="0"/>
                <a:cs typeface="Times New Roman" pitchFamily="18" charset="0"/>
              </a:rPr>
              <a:t>. And all lands, both islands and </a:t>
            </a:r>
            <a:r>
              <a:rPr lang="en-US" sz="1800" b="0" strike="noStrike" spc="-1" dirty="0" err="1">
                <a:solidFill>
                  <a:srgbClr val="000000"/>
                </a:solidFill>
                <a:uFill>
                  <a:solidFill>
                    <a:srgbClr val="FFFFFF"/>
                  </a:solidFill>
                </a:uFill>
                <a:latin typeface="Times New Roman" pitchFamily="18" charset="0"/>
                <a:cs typeface="Times New Roman" pitchFamily="18" charset="0"/>
              </a:rPr>
              <a:t>mainlands</a:t>
            </a:r>
            <a:r>
              <a:rPr lang="en-US" sz="1800" b="0" strike="noStrike" spc="-1" dirty="0">
                <a:solidFill>
                  <a:srgbClr val="000000"/>
                </a:solidFill>
                <a:uFill>
                  <a:solidFill>
                    <a:srgbClr val="FFFFFF"/>
                  </a:solidFill>
                </a:uFill>
                <a:latin typeface="Times New Roman" pitchFamily="18" charset="0"/>
                <a:cs typeface="Times New Roman" pitchFamily="18" charset="0"/>
              </a:rPr>
              <a:t>, found and discovered already, or to be found and discovered hereafter, by the said King of Portugal and by his vessels on this side of the said line and bound determined as above, toward the east, in either north or south latitude, on the eastern side of the said bound provided the said bound is not crossed, shall belong to, and remain in the possession of, and pertain forever to, the said King of Portugal and his successors. And all other lands, both islands and </a:t>
            </a:r>
            <a:r>
              <a:rPr lang="en-US" sz="1800" b="0" strike="noStrike" spc="-1" dirty="0" err="1">
                <a:solidFill>
                  <a:srgbClr val="000000"/>
                </a:solidFill>
                <a:uFill>
                  <a:solidFill>
                    <a:srgbClr val="FFFFFF"/>
                  </a:solidFill>
                </a:uFill>
                <a:latin typeface="Times New Roman" pitchFamily="18" charset="0"/>
                <a:cs typeface="Times New Roman" pitchFamily="18" charset="0"/>
              </a:rPr>
              <a:t>mainlands</a:t>
            </a:r>
            <a:r>
              <a:rPr lang="en-US" sz="1800" b="0" strike="noStrike" spc="-1" dirty="0">
                <a:solidFill>
                  <a:srgbClr val="000000"/>
                </a:solidFill>
                <a:uFill>
                  <a:solidFill>
                    <a:srgbClr val="FFFFFF"/>
                  </a:solidFill>
                </a:uFill>
                <a:latin typeface="Times New Roman" pitchFamily="18" charset="0"/>
                <a:cs typeface="Times New Roman" pitchFamily="18" charset="0"/>
              </a:rPr>
              <a:t>, found or to be found hereafter, discovered or to be discovered hereafter, which have been discovered or shall be discovered by the said King and Queen of Castile, Aragon, etc., and by their vessels, on the western side of the said bound, determined as above, after having passed the said bound toward the west, in either its north or south latitude, shall belong to, and remain in the possession of, and pertain forever to, the said King and Queen of Castile, Leon, etc., and to their successors. </a:t>
            </a:r>
          </a:p>
          <a:p>
            <a:pPr algn="l" rtl="0">
              <a:lnSpc>
                <a:spcPct val="100000"/>
              </a:lnSpc>
            </a:pPr>
            <a:endParaRPr lang="en-US" sz="1800" b="0" strike="noStrike" spc="-1" dirty="0">
              <a:solidFill>
                <a:srgbClr val="000000"/>
              </a:solidFill>
              <a:uFill>
                <a:solidFill>
                  <a:srgbClr val="FFFFFF"/>
                </a:solidFill>
              </a:uFill>
              <a:latin typeface="Times New Roman" pitchFamily="18" charset="0"/>
              <a:cs typeface="Times New Roman" pitchFamily="18" charset="0"/>
            </a:endParaRPr>
          </a:p>
        </p:txBody>
      </p:sp>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ustomShape 1"/>
          <p:cNvSpPr/>
          <p:nvPr/>
        </p:nvSpPr>
        <p:spPr>
          <a:xfrm>
            <a:off x="107504" y="288000"/>
            <a:ext cx="8856984" cy="51572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l" rtl="0"/>
            <a:r>
              <a:rPr lang="en-US" sz="2000" b="0" strike="noStrike" spc="-1" dirty="0">
                <a:solidFill>
                  <a:srgbClr val="000000"/>
                </a:solidFill>
                <a:uFill>
                  <a:solidFill>
                    <a:srgbClr val="FFFFFF"/>
                  </a:solidFill>
                </a:uFill>
                <a:latin typeface="Times New Roman" pitchFamily="18" charset="0"/>
                <a:cs typeface="Times New Roman" pitchFamily="18" charset="0"/>
              </a:rPr>
              <a:t>[2.] Item, the said representatives promise and affirm by virtue of the powers aforesaid, that from this date no ships shall be </a:t>
            </a:r>
            <a:r>
              <a:rPr lang="en-US" sz="2000" b="0" strike="noStrike" spc="-1" dirty="0" err="1">
                <a:solidFill>
                  <a:srgbClr val="000000"/>
                </a:solidFill>
                <a:uFill>
                  <a:solidFill>
                    <a:srgbClr val="FFFFFF"/>
                  </a:solidFill>
                </a:uFill>
                <a:latin typeface="Times New Roman" pitchFamily="18" charset="0"/>
                <a:cs typeface="Times New Roman" pitchFamily="18" charset="0"/>
              </a:rPr>
              <a:t>despatched</a:t>
            </a:r>
            <a:r>
              <a:rPr lang="en-US" sz="2000" b="0" strike="noStrike" spc="-1" dirty="0">
                <a:solidFill>
                  <a:srgbClr val="000000"/>
                </a:solidFill>
                <a:uFill>
                  <a:solidFill>
                    <a:srgbClr val="FFFFFF"/>
                  </a:solidFill>
                </a:uFill>
                <a:latin typeface="Times New Roman" pitchFamily="18" charset="0"/>
                <a:cs typeface="Times New Roman" pitchFamily="18" charset="0"/>
              </a:rPr>
              <a:t>-namely as follows: the said King and Queen of Castile, Leon, Aragon, etc., for this part of the bound, and its eastern side, on this side the said bound, which pertains to the said King of Portugal and the </a:t>
            </a:r>
            <a:r>
              <a:rPr lang="en-US" sz="2000" b="0" strike="noStrike" spc="-1" dirty="0" err="1">
                <a:solidFill>
                  <a:srgbClr val="000000"/>
                </a:solidFill>
                <a:uFill>
                  <a:solidFill>
                    <a:srgbClr val="FFFFFF"/>
                  </a:solidFill>
                </a:uFill>
                <a:latin typeface="Times New Roman" pitchFamily="18" charset="0"/>
                <a:cs typeface="Times New Roman" pitchFamily="18" charset="0"/>
              </a:rPr>
              <a:t>Algarves</a:t>
            </a:r>
            <a:r>
              <a:rPr lang="en-US" sz="2000" b="0" strike="noStrike" spc="-1" dirty="0">
                <a:solidFill>
                  <a:srgbClr val="000000"/>
                </a:solidFill>
                <a:uFill>
                  <a:solidFill>
                    <a:srgbClr val="FFFFFF"/>
                  </a:solidFill>
                </a:uFill>
                <a:latin typeface="Times New Roman" pitchFamily="18" charset="0"/>
                <a:cs typeface="Times New Roman" pitchFamily="18" charset="0"/>
              </a:rPr>
              <a:t>, etc.; nor the said King of Portugal to the other part of the said bound which pertains to the said King and Queen of Castile, Aragon, etc.-for the purpose of discovering and seeking any </a:t>
            </a:r>
            <a:r>
              <a:rPr lang="en-US" sz="2000" b="0" strike="noStrike" spc="-1" dirty="0" err="1">
                <a:solidFill>
                  <a:srgbClr val="000000"/>
                </a:solidFill>
                <a:uFill>
                  <a:solidFill>
                    <a:srgbClr val="FFFFFF"/>
                  </a:solidFill>
                </a:uFill>
                <a:latin typeface="Times New Roman" pitchFamily="18" charset="0"/>
                <a:cs typeface="Times New Roman" pitchFamily="18" charset="0"/>
              </a:rPr>
              <a:t>mainlands</a:t>
            </a:r>
            <a:r>
              <a:rPr lang="en-US" sz="2000" b="0" strike="noStrike" spc="-1" dirty="0">
                <a:solidFill>
                  <a:srgbClr val="000000"/>
                </a:solidFill>
                <a:uFill>
                  <a:solidFill>
                    <a:srgbClr val="FFFFFF"/>
                  </a:solidFill>
                </a:uFill>
                <a:latin typeface="Times New Roman" pitchFamily="18" charset="0"/>
                <a:cs typeface="Times New Roman" pitchFamily="18" charset="0"/>
              </a:rPr>
              <a:t> or islands, or for the purpose of trade, barter, or conquest of any kind. But should it come to pass that the said ships of the said King and Queen of Castile, Leon, Aragon, etc., on sailing thus on this side of the said bound, should discover any </a:t>
            </a:r>
            <a:r>
              <a:rPr lang="en-US" sz="2000" b="0" strike="noStrike" spc="-1" dirty="0" err="1">
                <a:solidFill>
                  <a:srgbClr val="000000"/>
                </a:solidFill>
                <a:uFill>
                  <a:solidFill>
                    <a:srgbClr val="FFFFFF"/>
                  </a:solidFill>
                </a:uFill>
                <a:latin typeface="Times New Roman" pitchFamily="18" charset="0"/>
                <a:cs typeface="Times New Roman" pitchFamily="18" charset="0"/>
              </a:rPr>
              <a:t>mainlands</a:t>
            </a:r>
            <a:r>
              <a:rPr lang="en-US" sz="2000" b="0" strike="noStrike" spc="-1" dirty="0">
                <a:solidFill>
                  <a:srgbClr val="000000"/>
                </a:solidFill>
                <a:uFill>
                  <a:solidFill>
                    <a:srgbClr val="FFFFFF"/>
                  </a:solidFill>
                </a:uFill>
                <a:latin typeface="Times New Roman" pitchFamily="18" charset="0"/>
                <a:cs typeface="Times New Roman" pitchFamily="18" charset="0"/>
              </a:rPr>
              <a:t> or islands in the region pertaining, as </a:t>
            </a:r>
            <a:r>
              <a:rPr lang="en-US" sz="2000" b="0" strike="noStrike" spc="-1" dirty="0" err="1">
                <a:solidFill>
                  <a:srgbClr val="000000"/>
                </a:solidFill>
                <a:uFill>
                  <a:solidFill>
                    <a:srgbClr val="FFFFFF"/>
                  </a:solidFill>
                </a:uFill>
                <a:latin typeface="Times New Roman" pitchFamily="18" charset="0"/>
                <a:cs typeface="Times New Roman" pitchFamily="18" charset="0"/>
              </a:rPr>
              <a:t>abovesaid</a:t>
            </a:r>
            <a:r>
              <a:rPr lang="en-US" sz="2000" b="0" strike="noStrike" spc="-1" dirty="0">
                <a:solidFill>
                  <a:srgbClr val="000000"/>
                </a:solidFill>
                <a:uFill>
                  <a:solidFill>
                    <a:srgbClr val="FFFFFF"/>
                  </a:solidFill>
                </a:uFill>
                <a:latin typeface="Times New Roman" pitchFamily="18" charset="0"/>
                <a:cs typeface="Times New Roman" pitchFamily="18" charset="0"/>
              </a:rPr>
              <a:t>, to the said King of Portugal, such </a:t>
            </a:r>
            <a:r>
              <a:rPr lang="en-US" sz="2000" b="0" strike="noStrike" spc="-1" dirty="0" err="1">
                <a:solidFill>
                  <a:srgbClr val="000000"/>
                </a:solidFill>
                <a:uFill>
                  <a:solidFill>
                    <a:srgbClr val="FFFFFF"/>
                  </a:solidFill>
                </a:uFill>
                <a:latin typeface="Times New Roman" pitchFamily="18" charset="0"/>
                <a:cs typeface="Times New Roman" pitchFamily="18" charset="0"/>
              </a:rPr>
              <a:t>mainlands</a:t>
            </a:r>
            <a:r>
              <a:rPr lang="en-US" sz="2000" b="0" strike="noStrike" spc="-1" dirty="0">
                <a:solidFill>
                  <a:srgbClr val="000000"/>
                </a:solidFill>
                <a:uFill>
                  <a:solidFill>
                    <a:srgbClr val="FFFFFF"/>
                  </a:solidFill>
                </a:uFill>
                <a:latin typeface="Times New Roman" pitchFamily="18" charset="0"/>
                <a:cs typeface="Times New Roman" pitchFamily="18" charset="0"/>
              </a:rPr>
              <a:t> or islands shall pertain to and belong forever to the said King of Portugal and his heirs, and their Highnesses shall order them to be surrendered to him immediately. And if the said ships of the said King of Portugal discover any islands and </a:t>
            </a:r>
            <a:r>
              <a:rPr lang="en-US" sz="2000" b="0" strike="noStrike" spc="-1" dirty="0" err="1">
                <a:solidFill>
                  <a:srgbClr val="000000"/>
                </a:solidFill>
                <a:uFill>
                  <a:solidFill>
                    <a:srgbClr val="FFFFFF"/>
                  </a:solidFill>
                </a:uFill>
                <a:latin typeface="Times New Roman" pitchFamily="18" charset="0"/>
                <a:cs typeface="Times New Roman" pitchFamily="18" charset="0"/>
              </a:rPr>
              <a:t>mainlands</a:t>
            </a:r>
            <a:r>
              <a:rPr lang="en-US" sz="2000" b="0" strike="noStrike" spc="-1" dirty="0">
                <a:solidFill>
                  <a:srgbClr val="000000"/>
                </a:solidFill>
                <a:uFill>
                  <a:solidFill>
                    <a:srgbClr val="FFFFFF"/>
                  </a:solidFill>
                </a:uFill>
                <a:latin typeface="Times New Roman" pitchFamily="18" charset="0"/>
                <a:cs typeface="Times New Roman" pitchFamily="18" charset="0"/>
              </a:rPr>
              <a:t> in the regions of the said King and Queen of Castile, Leon, Aragon, etc., all such lands shall belong to and remain forever in the possession of the said King and Queen of Castile, Leon, Aragon, etc., and their heirs, and the said King of Portugal shall cause such lands to be surrendered immediately. </a:t>
            </a:r>
          </a:p>
          <a:p>
            <a:pPr algn="l" rtl="0"/>
            <a:endParaRPr lang="en-US" sz="2000" b="0" strike="noStrike" spc="-1" dirty="0">
              <a:solidFill>
                <a:srgbClr val="000000"/>
              </a:solidFill>
              <a:uFill>
                <a:solidFill>
                  <a:srgbClr val="FFFFFF"/>
                </a:solidFill>
              </a:uFill>
              <a:latin typeface="Times New Roman" pitchFamily="18" charset="0"/>
              <a:cs typeface="Times New Roman" pitchFamily="18" charset="0"/>
            </a:endParaRPr>
          </a:p>
        </p:txBody>
      </p:sp>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תמונה 115"/>
          <p:cNvPicPr/>
          <p:nvPr/>
        </p:nvPicPr>
        <p:blipFill>
          <a:blip r:embed="rId2"/>
          <a:stretch/>
        </p:blipFill>
        <p:spPr>
          <a:xfrm>
            <a:off x="360000" y="1059480"/>
            <a:ext cx="8471160" cy="477180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תמונה 116"/>
          <p:cNvPicPr/>
          <p:nvPr/>
        </p:nvPicPr>
        <p:blipFill>
          <a:blip r:embed="rId2"/>
          <a:stretch/>
        </p:blipFill>
        <p:spPr>
          <a:xfrm>
            <a:off x="1367280" y="323640"/>
            <a:ext cx="6480000" cy="615564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תמונה 117"/>
          <p:cNvPicPr/>
          <p:nvPr/>
        </p:nvPicPr>
        <p:blipFill>
          <a:blip r:embed="rId2"/>
          <a:stretch/>
        </p:blipFill>
        <p:spPr>
          <a:xfrm>
            <a:off x="504000" y="1364760"/>
            <a:ext cx="8222040" cy="417852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2"/>
          <p:cNvPicPr/>
          <p:nvPr/>
        </p:nvPicPr>
        <p:blipFill>
          <a:blip r:embed="rId2"/>
          <a:stretch/>
        </p:blipFill>
        <p:spPr>
          <a:xfrm>
            <a:off x="249120" y="407880"/>
            <a:ext cx="8643240" cy="603972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2"/>
          <p:cNvPicPr/>
          <p:nvPr/>
        </p:nvPicPr>
        <p:blipFill>
          <a:blip r:embed="rId2"/>
          <a:stretch/>
        </p:blipFill>
        <p:spPr>
          <a:xfrm>
            <a:off x="276120" y="1255680"/>
            <a:ext cx="8587800" cy="4344480"/>
          </a:xfrm>
          <a:prstGeom prst="rect">
            <a:avLst/>
          </a:prstGeom>
          <a:ln>
            <a:noFill/>
          </a:ln>
        </p:spPr>
      </p:pic>
      <p:sp>
        <p:nvSpPr>
          <p:cNvPr id="121" name="CustomShape 1"/>
          <p:cNvSpPr/>
          <p:nvPr/>
        </p:nvSpPr>
        <p:spPr>
          <a:xfrm>
            <a:off x="683640" y="5877360"/>
            <a:ext cx="7990560" cy="51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rtl="1">
              <a:lnSpc>
                <a:spcPct val="100000"/>
              </a:lnSpc>
            </a:pPr>
            <a:r>
              <a:rPr lang="en-US" sz="2800" b="0" strike="noStrike" spc="-1">
                <a:solidFill>
                  <a:srgbClr val="000000"/>
                </a:solidFill>
                <a:uFill>
                  <a:solidFill>
                    <a:srgbClr val="FFFFFF"/>
                  </a:solidFill>
                </a:uFill>
                <a:latin typeface="Constantia"/>
                <a:cs typeface="DejaVu Sans"/>
              </a:rPr>
              <a:t>פורטוגל וספרד: האימפריות העולמיות הראשונות</a:t>
            </a:r>
            <a:endParaRPr lang="en-US" sz="1800" b="0" strike="noStrike" spc="-1">
              <a:solidFill>
                <a:srgbClr val="000000"/>
              </a:solidFill>
              <a:uFill>
                <a:solidFill>
                  <a:srgbClr val="FFFFFF"/>
                </a:solidFill>
              </a:uFill>
              <a:latin typeface="Arial"/>
            </a:endParaRPr>
          </a:p>
        </p:txBody>
      </p:sp>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2"/>
          <p:cNvPicPr/>
          <p:nvPr/>
        </p:nvPicPr>
        <p:blipFill>
          <a:blip r:embed="rId2"/>
          <a:stretch/>
        </p:blipFill>
        <p:spPr>
          <a:xfrm>
            <a:off x="2138400" y="420840"/>
            <a:ext cx="4863600" cy="601452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CustomShape 1"/>
          <p:cNvSpPr/>
          <p:nvPr/>
        </p:nvSpPr>
        <p:spPr>
          <a:xfrm>
            <a:off x="251640" y="764640"/>
            <a:ext cx="8638920" cy="5450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rtl="1">
              <a:lnSpc>
                <a:spcPct val="100000"/>
              </a:lnSpc>
            </a:pPr>
            <a:r>
              <a:rPr lang="en-US" sz="4400" b="0" strike="noStrike" spc="-1">
                <a:solidFill>
                  <a:srgbClr val="000000"/>
                </a:solidFill>
                <a:uFill>
                  <a:solidFill>
                    <a:srgbClr val="FFFFFF"/>
                  </a:solidFill>
                </a:uFill>
                <a:latin typeface="Constantia"/>
                <a:cs typeface="DejaVu Sans"/>
              </a:rPr>
              <a:t>בשבוע הבא נתאר את מסעות התגליות שנערכו אחרי קולומבוס ועד למסעו של מגלאן שהסתיים בשנת 1522 והיווה את ההקפה הראשונה של העולם. ונלמד מתי וכיצד הפכו הגילויים החדשים ממחסום בדרך לאיי הודו המערבית ליבשת חדשה ובלתי מוכרת.</a:t>
            </a:r>
            <a:endParaRPr lang="en-US" sz="1800" b="0" strike="noStrike" spc="-1">
              <a:solidFill>
                <a:srgbClr val="000000"/>
              </a:solidFill>
              <a:uFill>
                <a:solidFill>
                  <a:srgbClr val="FFFFFF"/>
                </a:solidFill>
              </a:uFill>
              <a:latin typeface="Arial"/>
            </a:endParaRPr>
          </a:p>
        </p:txBody>
      </p:sp>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2"/>
          <p:cNvPicPr/>
          <p:nvPr/>
        </p:nvPicPr>
        <p:blipFill>
          <a:blip r:embed="rId2"/>
          <a:stretch/>
        </p:blipFill>
        <p:spPr>
          <a:xfrm>
            <a:off x="782640" y="361800"/>
            <a:ext cx="7576560" cy="613044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2"/>
          <p:cNvPicPr/>
          <p:nvPr/>
        </p:nvPicPr>
        <p:blipFill>
          <a:blip r:embed="rId2"/>
          <a:stretch/>
        </p:blipFill>
        <p:spPr>
          <a:xfrm>
            <a:off x="1382760" y="230040"/>
            <a:ext cx="6374880" cy="639396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2"/>
          <p:cNvPicPr/>
          <p:nvPr/>
        </p:nvPicPr>
        <p:blipFill>
          <a:blip r:embed="rId2"/>
          <a:stretch/>
        </p:blipFill>
        <p:spPr>
          <a:xfrm>
            <a:off x="2101680" y="216000"/>
            <a:ext cx="4936680" cy="642420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2"/>
          <p:cNvPicPr/>
          <p:nvPr/>
        </p:nvPicPr>
        <p:blipFill>
          <a:blip r:embed="rId2"/>
          <a:stretch/>
        </p:blipFill>
        <p:spPr>
          <a:xfrm>
            <a:off x="249120" y="712800"/>
            <a:ext cx="8643240" cy="543024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תמונה 1"/>
          <p:cNvPicPr/>
          <p:nvPr/>
        </p:nvPicPr>
        <p:blipFill>
          <a:blip r:embed="rId2"/>
          <a:stretch/>
        </p:blipFill>
        <p:spPr>
          <a:xfrm>
            <a:off x="681840" y="1556640"/>
            <a:ext cx="7778520" cy="3742200"/>
          </a:xfrm>
          <a:prstGeom prst="rect">
            <a:avLst/>
          </a:prstGeom>
          <a:ln>
            <a:noFill/>
          </a:ln>
        </p:spPr>
      </p:pic>
    </p:spTree>
  </p:cSld>
  <p:clrMapOvr>
    <a:masterClrMapping/>
  </p:clrMapOvr>
  <p:transition spd="slow">
    <p:fade thruBlk="1"/>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776</TotalTime>
  <Words>1620</Words>
  <Application>Microsoft Office PowerPoint</Application>
  <PresentationFormat>‫הצגה על המסך (4:3)</PresentationFormat>
  <Paragraphs>21</Paragraphs>
  <Slides>40</Slides>
  <Notes>0</Notes>
  <HiddenSlides>0</HiddenSlides>
  <MMClips>0</MMClips>
  <ScaleCrop>false</ScaleCrop>
  <HeadingPairs>
    <vt:vector size="4" baseType="variant">
      <vt:variant>
        <vt:lpstr>ערכת נושא</vt:lpstr>
      </vt:variant>
      <vt:variant>
        <vt:i4>2</vt:i4>
      </vt:variant>
      <vt:variant>
        <vt:lpstr>כותרות שקופיות</vt:lpstr>
      </vt:variant>
      <vt:variant>
        <vt:i4>40</vt:i4>
      </vt:variant>
    </vt:vector>
  </HeadingPairs>
  <TitlesOfParts>
    <vt:vector size="42" baseType="lpstr">
      <vt:lpstr>Office Theme</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מסעות קולומבוס</dc:title>
  <dc:subject/>
  <dc:creator/>
  <dc:description/>
  <cp:lastModifiedBy> </cp:lastModifiedBy>
  <cp:revision>41</cp:revision>
  <dcterms:modified xsi:type="dcterms:W3CDTF">2016-11-28T08:14:47Z</dcterms:modified>
  <dc:language>he-IL</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‫הצגה על המסך (4:3)</vt:lpwstr>
  </property>
  <property fmtid="{D5CDD505-2E9C-101B-9397-08002B2CF9AE}" pid="9" name="ScaleCrop">
    <vt:bool>false</vt:bool>
  </property>
  <property fmtid="{D5CDD505-2E9C-101B-9397-08002B2CF9AE}" pid="10" name="ShareDoc">
    <vt:bool>false</vt:bool>
  </property>
  <property fmtid="{D5CDD505-2E9C-101B-9397-08002B2CF9AE}" pid="11" name="Slides">
    <vt:i4>35</vt:i4>
  </property>
</Properties>
</file>